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notesMasterIdLst>
    <p:notesMasterId r:id="rId12"/>
  </p:notesMasterIdLst>
  <p:sldIdLst>
    <p:sldId id="256" r:id="rId2"/>
    <p:sldId id="266" r:id="rId3"/>
    <p:sldId id="260" r:id="rId4"/>
    <p:sldId id="263" r:id="rId5"/>
    <p:sldId id="261" r:id="rId6"/>
    <p:sldId id="270" r:id="rId7"/>
    <p:sldId id="271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ishwajit Dey" initials="B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11" autoAdjust="0"/>
    <p:restoredTop sz="94696" autoAdjust="0"/>
  </p:normalViewPr>
  <p:slideViewPr>
    <p:cSldViewPr>
      <p:cViewPr varScale="1">
        <p:scale>
          <a:sx n="65" d="100"/>
          <a:sy n="65" d="100"/>
        </p:scale>
        <p:origin x="37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BFCBDF-C6A5-48CA-B5B9-FC1C2B349977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E9B87AD9-3DAF-4492-8172-F94270FFF87B}">
      <dgm:prSet phldrT="[Text]" custT="1"/>
      <dgm:spPr/>
      <dgm:t>
        <a:bodyPr/>
        <a:lstStyle/>
        <a:p>
          <a:r>
            <a:rPr lang="en-US" sz="1100" b="1" dirty="0">
              <a:solidFill>
                <a:schemeClr val="tx1"/>
              </a:solidFill>
            </a:rPr>
            <a:t>Government Institutes</a:t>
          </a:r>
          <a:endParaRPr lang="en-IN" sz="1100" b="1" dirty="0">
            <a:solidFill>
              <a:schemeClr val="tx1"/>
            </a:solidFill>
          </a:endParaRPr>
        </a:p>
      </dgm:t>
    </dgm:pt>
    <dgm:pt modelId="{C2852869-760E-4F41-B826-56056A232C75}" type="parTrans" cxnId="{1B4BE9FF-E99D-45BD-9B07-4CB9FAA05BA8}">
      <dgm:prSet/>
      <dgm:spPr/>
      <dgm:t>
        <a:bodyPr/>
        <a:lstStyle/>
        <a:p>
          <a:endParaRPr lang="en-IN"/>
        </a:p>
      </dgm:t>
    </dgm:pt>
    <dgm:pt modelId="{E994B784-48C3-4B79-8AEC-51E55DB4E617}" type="sibTrans" cxnId="{1B4BE9FF-E99D-45BD-9B07-4CB9FAA05BA8}">
      <dgm:prSet/>
      <dgm:spPr/>
      <dgm:t>
        <a:bodyPr/>
        <a:lstStyle/>
        <a:p>
          <a:endParaRPr lang="en-IN"/>
        </a:p>
      </dgm:t>
    </dgm:pt>
    <dgm:pt modelId="{FACAD9A9-E8F5-497A-99D8-0E8D9328396A}">
      <dgm:prSet phldrT="[Text]" custT="1"/>
      <dgm:spPr/>
      <dgm:t>
        <a:bodyPr/>
        <a:lstStyle/>
        <a:p>
          <a:r>
            <a:rPr lang="en-US" sz="1000" b="1" dirty="0"/>
            <a:t>Indian Institute of Technology Bombay, Mumbai</a:t>
          </a:r>
          <a:endParaRPr lang="en-IN" sz="1000" b="1" dirty="0"/>
        </a:p>
      </dgm:t>
    </dgm:pt>
    <dgm:pt modelId="{D628056D-039C-49A6-8890-357AC1CF4740}" type="parTrans" cxnId="{296CC427-96EC-420F-8DF2-0625196E16AB}">
      <dgm:prSet/>
      <dgm:spPr/>
      <dgm:t>
        <a:bodyPr/>
        <a:lstStyle/>
        <a:p>
          <a:endParaRPr lang="en-IN"/>
        </a:p>
      </dgm:t>
    </dgm:pt>
    <dgm:pt modelId="{A552AF51-94A4-4B03-AD4A-68697F8C2C01}" type="sibTrans" cxnId="{296CC427-96EC-420F-8DF2-0625196E16AB}">
      <dgm:prSet/>
      <dgm:spPr/>
      <dgm:t>
        <a:bodyPr/>
        <a:lstStyle/>
        <a:p>
          <a:endParaRPr lang="en-IN"/>
        </a:p>
      </dgm:t>
    </dgm:pt>
    <dgm:pt modelId="{42785495-5F39-4C07-986A-C8461F9400EF}">
      <dgm:prSet phldrT="[Text]" custT="1"/>
      <dgm:spPr/>
      <dgm:t>
        <a:bodyPr/>
        <a:lstStyle/>
        <a:p>
          <a:r>
            <a:rPr lang="en-US" sz="1000" b="1" dirty="0">
              <a:solidFill>
                <a:schemeClr val="tx1"/>
              </a:solidFill>
            </a:rPr>
            <a:t>Management</a:t>
          </a:r>
        </a:p>
        <a:p>
          <a:r>
            <a:rPr lang="en-US" sz="1000" b="1" dirty="0">
              <a:solidFill>
                <a:schemeClr val="tx1"/>
              </a:solidFill>
            </a:rPr>
            <a:t>Institutes</a:t>
          </a:r>
          <a:endParaRPr lang="en-IN" sz="1000" b="1" dirty="0">
            <a:solidFill>
              <a:schemeClr val="tx1"/>
            </a:solidFill>
          </a:endParaRPr>
        </a:p>
      </dgm:t>
    </dgm:pt>
    <dgm:pt modelId="{2C98087D-A0BD-4B94-B28E-013CD9D67663}" type="parTrans" cxnId="{4048C247-594F-4EA2-B815-A8EFBC752503}">
      <dgm:prSet/>
      <dgm:spPr/>
      <dgm:t>
        <a:bodyPr/>
        <a:lstStyle/>
        <a:p>
          <a:endParaRPr lang="en-IN"/>
        </a:p>
      </dgm:t>
    </dgm:pt>
    <dgm:pt modelId="{4281086C-5C31-40B9-B60F-FBFAE0021F9F}" type="sibTrans" cxnId="{4048C247-594F-4EA2-B815-A8EFBC752503}">
      <dgm:prSet/>
      <dgm:spPr/>
      <dgm:t>
        <a:bodyPr/>
        <a:lstStyle/>
        <a:p>
          <a:endParaRPr lang="en-IN"/>
        </a:p>
      </dgm:t>
    </dgm:pt>
    <dgm:pt modelId="{C1CE74D9-B578-4091-9F6B-273EBC05233F}">
      <dgm:prSet phldrT="[Text]" custT="1"/>
      <dgm:spPr/>
      <dgm:t>
        <a:bodyPr/>
        <a:lstStyle/>
        <a:p>
          <a:r>
            <a:rPr lang="en-IN" sz="1000" b="1" dirty="0" err="1"/>
            <a:t>Jamnalal</a:t>
          </a:r>
          <a:r>
            <a:rPr lang="en-IN" sz="1000" b="1" dirty="0"/>
            <a:t> Bajaj Institute of Management Studies, Mumbai </a:t>
          </a:r>
        </a:p>
      </dgm:t>
    </dgm:pt>
    <dgm:pt modelId="{F062716E-947C-4084-AA9B-1457E1690232}" type="parTrans" cxnId="{6A41DDEC-C5F3-403A-99F4-F633600C6207}">
      <dgm:prSet/>
      <dgm:spPr/>
      <dgm:t>
        <a:bodyPr/>
        <a:lstStyle/>
        <a:p>
          <a:endParaRPr lang="en-IN"/>
        </a:p>
      </dgm:t>
    </dgm:pt>
    <dgm:pt modelId="{BD20E1A7-10B8-4992-8E38-FE9D65320B83}" type="sibTrans" cxnId="{6A41DDEC-C5F3-403A-99F4-F633600C6207}">
      <dgm:prSet/>
      <dgm:spPr/>
      <dgm:t>
        <a:bodyPr/>
        <a:lstStyle/>
        <a:p>
          <a:endParaRPr lang="en-IN"/>
        </a:p>
      </dgm:t>
    </dgm:pt>
    <dgm:pt modelId="{1F8F6389-C5B5-415F-8060-A2096E125186}">
      <dgm:prSet phldrT="[Text]" custT="1"/>
      <dgm:spPr/>
      <dgm:t>
        <a:bodyPr/>
        <a:lstStyle/>
        <a:p>
          <a:r>
            <a:rPr lang="en-US" sz="1200" b="1" dirty="0">
              <a:solidFill>
                <a:schemeClr val="tx1"/>
              </a:solidFill>
            </a:rPr>
            <a:t>Research Centre</a:t>
          </a:r>
          <a:endParaRPr lang="en-IN" sz="1200" b="1" dirty="0">
            <a:solidFill>
              <a:schemeClr val="tx1"/>
            </a:solidFill>
          </a:endParaRPr>
        </a:p>
      </dgm:t>
    </dgm:pt>
    <dgm:pt modelId="{06C49AD4-60FF-4291-9C39-5AB7FCEBE77B}" type="parTrans" cxnId="{4F86C714-8328-45B8-A95F-EB93D6873FCE}">
      <dgm:prSet/>
      <dgm:spPr/>
      <dgm:t>
        <a:bodyPr/>
        <a:lstStyle/>
        <a:p>
          <a:endParaRPr lang="en-IN"/>
        </a:p>
      </dgm:t>
    </dgm:pt>
    <dgm:pt modelId="{2075946C-CB1D-47C0-A973-2E38CC3F82D1}" type="sibTrans" cxnId="{4F86C714-8328-45B8-A95F-EB93D6873FCE}">
      <dgm:prSet/>
      <dgm:spPr/>
      <dgm:t>
        <a:bodyPr/>
        <a:lstStyle/>
        <a:p>
          <a:endParaRPr lang="en-IN"/>
        </a:p>
      </dgm:t>
    </dgm:pt>
    <dgm:pt modelId="{6BB6FCD7-F0F7-4A17-B78C-BF291D7D11CE}">
      <dgm:prSet phldrT="[Text]" custT="1"/>
      <dgm:spPr/>
      <dgm:t>
        <a:bodyPr/>
        <a:lstStyle/>
        <a:p>
          <a:r>
            <a:rPr lang="en-US" sz="1000" b="1" dirty="0"/>
            <a:t>Advanced Centre for Treatment, Research &amp; Education in Cancer (ACTREC), Navi Mumbai</a:t>
          </a:r>
          <a:endParaRPr lang="en-IN" sz="1000" b="1" dirty="0"/>
        </a:p>
      </dgm:t>
    </dgm:pt>
    <dgm:pt modelId="{018EA94F-AAEE-4F61-8E46-6FF1A76C96EE}" type="parTrans" cxnId="{CCFDF26C-014D-4F53-BB65-E4A33337B206}">
      <dgm:prSet/>
      <dgm:spPr/>
      <dgm:t>
        <a:bodyPr/>
        <a:lstStyle/>
        <a:p>
          <a:endParaRPr lang="en-IN"/>
        </a:p>
      </dgm:t>
    </dgm:pt>
    <dgm:pt modelId="{BA084FD9-66CC-40AD-A886-1BC904146446}" type="sibTrans" cxnId="{CCFDF26C-014D-4F53-BB65-E4A33337B206}">
      <dgm:prSet/>
      <dgm:spPr/>
      <dgm:t>
        <a:bodyPr/>
        <a:lstStyle/>
        <a:p>
          <a:endParaRPr lang="en-IN"/>
        </a:p>
      </dgm:t>
    </dgm:pt>
    <dgm:pt modelId="{57F4D5E0-B075-4412-9BDA-1E2B8B377701}">
      <dgm:prSet custT="1"/>
      <dgm:spPr/>
      <dgm:t>
        <a:bodyPr/>
        <a:lstStyle/>
        <a:p>
          <a:r>
            <a:rPr lang="en-US" sz="1100" b="1" dirty="0">
              <a:solidFill>
                <a:schemeClr val="tx1"/>
              </a:solidFill>
            </a:rPr>
            <a:t>Universities</a:t>
          </a:r>
          <a:endParaRPr lang="en-IN" sz="1100" b="1" dirty="0">
            <a:solidFill>
              <a:schemeClr val="tx1"/>
            </a:solidFill>
          </a:endParaRPr>
        </a:p>
      </dgm:t>
    </dgm:pt>
    <dgm:pt modelId="{903CD1BC-6826-4ADB-81D5-469A9965B2AC}" type="parTrans" cxnId="{E9F17282-4D57-4E6C-83F2-3A938E14FBD0}">
      <dgm:prSet/>
      <dgm:spPr/>
      <dgm:t>
        <a:bodyPr/>
        <a:lstStyle/>
        <a:p>
          <a:endParaRPr lang="en-IN"/>
        </a:p>
      </dgm:t>
    </dgm:pt>
    <dgm:pt modelId="{6070738E-56D1-4108-97F4-DA73D3D1C989}" type="sibTrans" cxnId="{E9F17282-4D57-4E6C-83F2-3A938E14FBD0}">
      <dgm:prSet/>
      <dgm:spPr/>
      <dgm:t>
        <a:bodyPr/>
        <a:lstStyle/>
        <a:p>
          <a:endParaRPr lang="en-IN"/>
        </a:p>
      </dgm:t>
    </dgm:pt>
    <dgm:pt modelId="{1F369293-39C9-4FF3-9708-6D6906917946}">
      <dgm:prSet custT="1"/>
      <dgm:spPr/>
      <dgm:t>
        <a:bodyPr/>
        <a:lstStyle/>
        <a:p>
          <a:r>
            <a:rPr lang="en-IN" sz="1000" b="1" dirty="0"/>
            <a:t>S. P Jain Institute of Management Research, Mumbai </a:t>
          </a:r>
        </a:p>
      </dgm:t>
    </dgm:pt>
    <dgm:pt modelId="{9F569410-34CB-4788-A9D8-4D3268C0B75C}" type="parTrans" cxnId="{D8B01009-9875-4F2F-8FAC-70D62FB22AE1}">
      <dgm:prSet/>
      <dgm:spPr/>
      <dgm:t>
        <a:bodyPr/>
        <a:lstStyle/>
        <a:p>
          <a:endParaRPr lang="en-IN"/>
        </a:p>
      </dgm:t>
    </dgm:pt>
    <dgm:pt modelId="{35BB0FBB-0CE0-4625-84D4-C94A3E29DD1A}" type="sibTrans" cxnId="{D8B01009-9875-4F2F-8FAC-70D62FB22AE1}">
      <dgm:prSet/>
      <dgm:spPr/>
      <dgm:t>
        <a:bodyPr/>
        <a:lstStyle/>
        <a:p>
          <a:endParaRPr lang="en-IN"/>
        </a:p>
      </dgm:t>
    </dgm:pt>
    <dgm:pt modelId="{58BF8A39-9BF2-41AD-86C3-13857E047727}">
      <dgm:prSet custT="1"/>
      <dgm:spPr/>
      <dgm:t>
        <a:bodyPr/>
        <a:lstStyle/>
        <a:p>
          <a:r>
            <a:rPr lang="en-IN" sz="1000" b="1" dirty="0" err="1"/>
            <a:t>Bharati</a:t>
          </a:r>
          <a:r>
            <a:rPr lang="en-IN" sz="1000" b="1" dirty="0"/>
            <a:t> </a:t>
          </a:r>
          <a:r>
            <a:rPr lang="en-IN" sz="1000" b="1" dirty="0" err="1"/>
            <a:t>Vidyapeeth’s</a:t>
          </a:r>
          <a:r>
            <a:rPr lang="en-IN" sz="1000" b="1" dirty="0"/>
            <a:t> Institute of Management and Information Technology, </a:t>
          </a:r>
          <a:r>
            <a:rPr lang="en-IN" sz="1000" b="1" dirty="0" err="1"/>
            <a:t>Navi</a:t>
          </a:r>
          <a:r>
            <a:rPr lang="en-IN" sz="1000" b="1" dirty="0"/>
            <a:t> Mumbai</a:t>
          </a:r>
        </a:p>
      </dgm:t>
    </dgm:pt>
    <dgm:pt modelId="{B1EFE881-7EAF-432C-88BE-8B0A81D6C617}" type="parTrans" cxnId="{443320CA-55C0-4E13-A766-3259417EC059}">
      <dgm:prSet/>
      <dgm:spPr/>
      <dgm:t>
        <a:bodyPr/>
        <a:lstStyle/>
        <a:p>
          <a:endParaRPr lang="en-IN"/>
        </a:p>
      </dgm:t>
    </dgm:pt>
    <dgm:pt modelId="{EF70E871-E7FC-4DD5-85B1-8CE3819865E7}" type="sibTrans" cxnId="{443320CA-55C0-4E13-A766-3259417EC059}">
      <dgm:prSet/>
      <dgm:spPr/>
      <dgm:t>
        <a:bodyPr/>
        <a:lstStyle/>
        <a:p>
          <a:endParaRPr lang="en-IN"/>
        </a:p>
      </dgm:t>
    </dgm:pt>
    <dgm:pt modelId="{4D5EC0F0-0972-4876-BA59-4C9B91737EAF}">
      <dgm:prSet custT="1"/>
      <dgm:spPr/>
      <dgm:t>
        <a:bodyPr/>
        <a:lstStyle/>
        <a:p>
          <a:r>
            <a:rPr lang="en-US" sz="1000" b="1" dirty="0"/>
            <a:t>Symbiosis institute, Pune</a:t>
          </a:r>
          <a:endParaRPr lang="en-IN" sz="1000" b="1" dirty="0"/>
        </a:p>
      </dgm:t>
    </dgm:pt>
    <dgm:pt modelId="{D3C4D3C7-E4CA-4EFC-8510-BF2A5873E346}" type="parTrans" cxnId="{9CDFB6B4-D202-44F8-BB08-9FE3A85354B2}">
      <dgm:prSet/>
      <dgm:spPr/>
      <dgm:t>
        <a:bodyPr/>
        <a:lstStyle/>
        <a:p>
          <a:endParaRPr lang="en-IN"/>
        </a:p>
      </dgm:t>
    </dgm:pt>
    <dgm:pt modelId="{F0F6E574-9558-41D9-9702-9C4EED81FD21}" type="sibTrans" cxnId="{9CDFB6B4-D202-44F8-BB08-9FE3A85354B2}">
      <dgm:prSet/>
      <dgm:spPr/>
      <dgm:t>
        <a:bodyPr/>
        <a:lstStyle/>
        <a:p>
          <a:endParaRPr lang="en-IN"/>
        </a:p>
      </dgm:t>
    </dgm:pt>
    <dgm:pt modelId="{55855829-22CE-4F9C-9C3B-D596AF3F41B7}">
      <dgm:prSet phldrT="[Text]" custT="1"/>
      <dgm:spPr/>
      <dgm:t>
        <a:bodyPr/>
        <a:lstStyle/>
        <a:p>
          <a:r>
            <a:rPr lang="en-US" sz="1000" b="1" dirty="0"/>
            <a:t>Reserve Bank of India, Mumbai</a:t>
          </a:r>
          <a:endParaRPr lang="en-IN" sz="1000" b="1" dirty="0"/>
        </a:p>
      </dgm:t>
    </dgm:pt>
    <dgm:pt modelId="{798F5E2D-6BD4-475A-AD68-C67FDEAE88DF}" type="parTrans" cxnId="{DA602224-2D07-4071-B1E8-09A9ED34C4B9}">
      <dgm:prSet/>
      <dgm:spPr/>
    </dgm:pt>
    <dgm:pt modelId="{261DFF95-560B-45FA-8B35-897461E83F0F}" type="sibTrans" cxnId="{DA602224-2D07-4071-B1E8-09A9ED34C4B9}">
      <dgm:prSet/>
      <dgm:spPr/>
    </dgm:pt>
    <dgm:pt modelId="{9FBA8928-1549-4039-8151-C43FBC88DCE1}">
      <dgm:prSet phldrT="[Text]" custT="1"/>
      <dgm:spPr/>
      <dgm:t>
        <a:bodyPr/>
        <a:lstStyle/>
        <a:p>
          <a:r>
            <a:rPr lang="en-US" sz="1000" b="1" dirty="0" err="1"/>
            <a:t>Bhabha</a:t>
          </a:r>
          <a:r>
            <a:rPr lang="en-US" sz="1000" b="1" dirty="0"/>
            <a:t> Atomic Research Centre, Mumbai</a:t>
          </a:r>
          <a:endParaRPr lang="en-IN" sz="1000" b="1" dirty="0"/>
        </a:p>
      </dgm:t>
    </dgm:pt>
    <dgm:pt modelId="{DD2AFBB5-D989-4FDA-90B4-0622ADA71971}" type="parTrans" cxnId="{A11FDD76-6D9A-41D8-B7F3-4938209D0600}">
      <dgm:prSet/>
      <dgm:spPr/>
    </dgm:pt>
    <dgm:pt modelId="{DFEF730D-0470-4284-81A7-99B481F2FB82}" type="sibTrans" cxnId="{A11FDD76-6D9A-41D8-B7F3-4938209D0600}">
      <dgm:prSet/>
      <dgm:spPr/>
    </dgm:pt>
    <dgm:pt modelId="{6DEC1B0E-B053-429C-BCF0-B17B94134D8B}">
      <dgm:prSet phldrT="[Text]" custT="1"/>
      <dgm:spPr/>
      <dgm:t>
        <a:bodyPr/>
        <a:lstStyle/>
        <a:p>
          <a:r>
            <a:rPr lang="en-US" sz="1000" b="1" dirty="0"/>
            <a:t>Mumbai Metropolitan Region Development Authority, Mumbai</a:t>
          </a:r>
          <a:endParaRPr lang="en-IN" sz="1000" b="1" dirty="0"/>
        </a:p>
      </dgm:t>
    </dgm:pt>
    <dgm:pt modelId="{A6B633DC-3BC9-451F-839E-D3DB79234D60}" type="parTrans" cxnId="{9E6DD217-A6BE-4400-A3FE-E6DEB42359A9}">
      <dgm:prSet/>
      <dgm:spPr/>
    </dgm:pt>
    <dgm:pt modelId="{B9BB1BB0-58BC-42C4-B0FF-23B114B39EDE}" type="sibTrans" cxnId="{9E6DD217-A6BE-4400-A3FE-E6DEB42359A9}">
      <dgm:prSet/>
      <dgm:spPr/>
    </dgm:pt>
    <dgm:pt modelId="{47103CF5-3CA2-49FB-BB17-FCB95CBA9C30}">
      <dgm:prSet custT="1"/>
      <dgm:spPr/>
      <dgm:t>
        <a:bodyPr/>
        <a:lstStyle/>
        <a:p>
          <a:r>
            <a:rPr lang="en-US" sz="1000" b="1" dirty="0">
              <a:solidFill>
                <a:schemeClr val="tx1"/>
              </a:solidFill>
            </a:rPr>
            <a:t>University of Mumbai</a:t>
          </a:r>
          <a:endParaRPr lang="en-IN" sz="1000" b="1" dirty="0">
            <a:solidFill>
              <a:schemeClr val="tx1"/>
            </a:solidFill>
          </a:endParaRPr>
        </a:p>
      </dgm:t>
    </dgm:pt>
    <dgm:pt modelId="{62A30C64-EF99-4B07-B1BA-B79730779CC7}" type="parTrans" cxnId="{B1F9DE6C-5EA6-44DB-8575-0DF3F8D28DA7}">
      <dgm:prSet/>
      <dgm:spPr/>
    </dgm:pt>
    <dgm:pt modelId="{48DCCFC3-E310-4B0B-9617-8E58B3B36529}" type="sibTrans" cxnId="{B1F9DE6C-5EA6-44DB-8575-0DF3F8D28DA7}">
      <dgm:prSet/>
      <dgm:spPr/>
    </dgm:pt>
    <dgm:pt modelId="{13001E87-FD26-4182-B9BD-2FCFD1710726}">
      <dgm:prSet custT="1"/>
      <dgm:spPr/>
      <dgm:t>
        <a:bodyPr/>
        <a:lstStyle/>
        <a:p>
          <a:r>
            <a:rPr lang="en-US" sz="1000" b="1" dirty="0">
              <a:solidFill>
                <a:schemeClr val="tx1"/>
              </a:solidFill>
            </a:rPr>
            <a:t>University of Pune</a:t>
          </a:r>
          <a:endParaRPr lang="en-IN" sz="1000" b="1" dirty="0">
            <a:solidFill>
              <a:schemeClr val="tx1"/>
            </a:solidFill>
          </a:endParaRPr>
        </a:p>
      </dgm:t>
    </dgm:pt>
    <dgm:pt modelId="{69ABC8B3-F34F-4301-8ADF-6DF67D5DB961}" type="parTrans" cxnId="{7F4DB76A-0E6E-4B77-BE46-8FB4D7EC5513}">
      <dgm:prSet/>
      <dgm:spPr/>
    </dgm:pt>
    <dgm:pt modelId="{8745137A-F92A-4A12-B886-5449088AA01A}" type="sibTrans" cxnId="{7F4DB76A-0E6E-4B77-BE46-8FB4D7EC5513}">
      <dgm:prSet/>
      <dgm:spPr/>
    </dgm:pt>
    <dgm:pt modelId="{FFAAFD3D-46FB-4D67-B0AB-1DC96F858D05}">
      <dgm:prSet custT="1"/>
      <dgm:spPr/>
      <dgm:t>
        <a:bodyPr/>
        <a:lstStyle/>
        <a:p>
          <a:r>
            <a:rPr lang="en-US" sz="1000" b="1" dirty="0">
              <a:solidFill>
                <a:schemeClr val="tx1"/>
              </a:solidFill>
            </a:rPr>
            <a:t>Bangalore University</a:t>
          </a:r>
          <a:endParaRPr lang="en-IN" sz="1000" b="1" dirty="0">
            <a:solidFill>
              <a:schemeClr val="tx1"/>
            </a:solidFill>
          </a:endParaRPr>
        </a:p>
      </dgm:t>
    </dgm:pt>
    <dgm:pt modelId="{1B07E1C4-19C3-402E-94BA-0892BE8C9328}" type="parTrans" cxnId="{68A01693-3546-4CE9-BD8F-8ED5063E2F9A}">
      <dgm:prSet/>
      <dgm:spPr/>
    </dgm:pt>
    <dgm:pt modelId="{E792CA95-D1C5-407A-88C0-4DDEE9D7093B}" type="sibTrans" cxnId="{68A01693-3546-4CE9-BD8F-8ED5063E2F9A}">
      <dgm:prSet/>
      <dgm:spPr/>
    </dgm:pt>
    <dgm:pt modelId="{516BCE2F-17F2-4124-9E67-2B33060748F0}">
      <dgm:prSet custT="1"/>
      <dgm:spPr/>
      <dgm:t>
        <a:bodyPr/>
        <a:lstStyle/>
        <a:p>
          <a:r>
            <a:rPr lang="en-US" sz="1000" b="1" dirty="0" err="1">
              <a:solidFill>
                <a:schemeClr val="tx1"/>
              </a:solidFill>
            </a:rPr>
            <a:t>Marathwada</a:t>
          </a:r>
          <a:r>
            <a:rPr lang="en-US" sz="1000" b="1" dirty="0">
              <a:solidFill>
                <a:schemeClr val="tx1"/>
              </a:solidFill>
            </a:rPr>
            <a:t> University</a:t>
          </a:r>
          <a:endParaRPr lang="en-IN" sz="1000" b="1" dirty="0">
            <a:solidFill>
              <a:schemeClr val="tx1"/>
            </a:solidFill>
          </a:endParaRPr>
        </a:p>
      </dgm:t>
    </dgm:pt>
    <dgm:pt modelId="{1761BEDA-18A5-47D4-A00F-1FB7C9E88546}" type="parTrans" cxnId="{1D70BC50-F85E-4632-BEB1-2EE7BB573692}">
      <dgm:prSet/>
      <dgm:spPr/>
    </dgm:pt>
    <dgm:pt modelId="{64E113A7-C2DE-4AC9-88C9-B67C8D56E62C}" type="sibTrans" cxnId="{1D70BC50-F85E-4632-BEB1-2EE7BB573692}">
      <dgm:prSet/>
      <dgm:spPr/>
    </dgm:pt>
    <dgm:pt modelId="{20C98A63-00B6-40F9-AEC4-E086AAD691C4}">
      <dgm:prSet phldrT="[Text]" custT="1"/>
      <dgm:spPr/>
      <dgm:t>
        <a:bodyPr/>
        <a:lstStyle/>
        <a:p>
          <a:r>
            <a:rPr lang="en-US" sz="1000" b="1" dirty="0"/>
            <a:t>Peerless Hospital &amp; B. K. Roy Research Center, Kolkata</a:t>
          </a:r>
          <a:endParaRPr lang="en-IN" sz="1000" b="1" dirty="0"/>
        </a:p>
      </dgm:t>
    </dgm:pt>
    <dgm:pt modelId="{1C396C9E-47D1-4F0F-B20C-027301EE4605}" type="parTrans" cxnId="{23F56D6D-971A-4FF5-8BAC-5597A15127E6}">
      <dgm:prSet/>
      <dgm:spPr/>
    </dgm:pt>
    <dgm:pt modelId="{63C530FA-3072-4F76-B3DD-A9F914D2777F}" type="sibTrans" cxnId="{23F56D6D-971A-4FF5-8BAC-5597A15127E6}">
      <dgm:prSet/>
      <dgm:spPr/>
    </dgm:pt>
    <dgm:pt modelId="{B1526CC0-FCCC-4823-AC68-A139DD925F6F}">
      <dgm:prSet phldrT="[Text]" custT="1"/>
      <dgm:spPr/>
      <dgm:t>
        <a:bodyPr/>
        <a:lstStyle/>
        <a:p>
          <a:r>
            <a:rPr lang="en-US" sz="1000" b="1" dirty="0"/>
            <a:t>Indira Gandhi Institute of Development Research, Mumbai </a:t>
          </a:r>
          <a:endParaRPr lang="en-IN" sz="1000" b="1" dirty="0"/>
        </a:p>
      </dgm:t>
    </dgm:pt>
    <dgm:pt modelId="{97599BD8-4CE7-4E07-A4EB-D382230EE6C0}" type="parTrans" cxnId="{BC483EBA-C271-45E4-A322-37622E16C6E3}">
      <dgm:prSet/>
      <dgm:spPr/>
    </dgm:pt>
    <dgm:pt modelId="{045CE34F-097E-40C6-AF81-A01A18FB8925}" type="sibTrans" cxnId="{BC483EBA-C271-45E4-A322-37622E16C6E3}">
      <dgm:prSet/>
      <dgm:spPr/>
    </dgm:pt>
    <dgm:pt modelId="{EA001499-9CCC-43B3-A31B-3EEA79A2A827}">
      <dgm:prSet phldrT="[Text]" custT="1"/>
      <dgm:spPr/>
      <dgm:t>
        <a:bodyPr/>
        <a:lstStyle/>
        <a:p>
          <a:r>
            <a:rPr lang="en-US" sz="1000" b="1" dirty="0"/>
            <a:t>National Institute for Research in Reproductive Health (ICMR), Mumbai</a:t>
          </a:r>
          <a:endParaRPr lang="en-IN" sz="1000" b="1" dirty="0"/>
        </a:p>
      </dgm:t>
    </dgm:pt>
    <dgm:pt modelId="{22F4F098-9A40-4E8F-8680-59284D4278CD}" type="parTrans" cxnId="{902F6BD8-7751-4FB5-B1D6-02314454504D}">
      <dgm:prSet/>
      <dgm:spPr/>
    </dgm:pt>
    <dgm:pt modelId="{6F734CE4-DB7D-49B3-9237-79E7EDC62DB5}" type="sibTrans" cxnId="{902F6BD8-7751-4FB5-B1D6-02314454504D}">
      <dgm:prSet/>
      <dgm:spPr/>
    </dgm:pt>
    <dgm:pt modelId="{5407B4B1-011F-480C-BA6F-47C0A0D84D24}" type="pres">
      <dgm:prSet presAssocID="{D8BFCBDF-C6A5-48CA-B5B9-FC1C2B34997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E2CA98-6C35-4639-B200-CA7B584FEB64}" type="pres">
      <dgm:prSet presAssocID="{E9B87AD9-3DAF-4492-8172-F94270FFF87B}" presName="composite" presStyleCnt="0"/>
      <dgm:spPr/>
    </dgm:pt>
    <dgm:pt modelId="{29B2DBB4-6F6C-4113-92E4-97B6415A0387}" type="pres">
      <dgm:prSet presAssocID="{E9B87AD9-3DAF-4492-8172-F94270FFF87B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DAD8D9-4AD7-495D-82A7-030D862F0DF2}" type="pres">
      <dgm:prSet presAssocID="{E9B87AD9-3DAF-4492-8172-F94270FFF87B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D94311-4C91-4578-A8FE-5D43BFB52C07}" type="pres">
      <dgm:prSet presAssocID="{E994B784-48C3-4B79-8AEC-51E55DB4E617}" presName="sp" presStyleCnt="0"/>
      <dgm:spPr/>
    </dgm:pt>
    <dgm:pt modelId="{80043C0D-E718-4813-A980-C832AA5C54C6}" type="pres">
      <dgm:prSet presAssocID="{57F4D5E0-B075-4412-9BDA-1E2B8B377701}" presName="composite" presStyleCnt="0"/>
      <dgm:spPr/>
    </dgm:pt>
    <dgm:pt modelId="{E4ACC5F0-C199-4BD0-A82F-D2353E34D45C}" type="pres">
      <dgm:prSet presAssocID="{57F4D5E0-B075-4412-9BDA-1E2B8B37770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2E7019-62B6-4B95-9F33-01F65C7914D7}" type="pres">
      <dgm:prSet presAssocID="{57F4D5E0-B075-4412-9BDA-1E2B8B37770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418AED-9407-44C7-BDB3-5D9763356160}" type="pres">
      <dgm:prSet presAssocID="{6070738E-56D1-4108-97F4-DA73D3D1C989}" presName="sp" presStyleCnt="0"/>
      <dgm:spPr/>
    </dgm:pt>
    <dgm:pt modelId="{D4223602-CF71-4332-B318-EAE24C9D558E}" type="pres">
      <dgm:prSet presAssocID="{42785495-5F39-4C07-986A-C8461F9400EF}" presName="composite" presStyleCnt="0"/>
      <dgm:spPr/>
    </dgm:pt>
    <dgm:pt modelId="{414A5DF4-8785-444A-8828-C42531934A8F}" type="pres">
      <dgm:prSet presAssocID="{42785495-5F39-4C07-986A-C8461F9400E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B2B8CA-DADD-470D-802D-B98202C3E770}" type="pres">
      <dgm:prSet presAssocID="{42785495-5F39-4C07-986A-C8461F9400EF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258D37-482D-43D2-AF14-FB6A65310063}" type="pres">
      <dgm:prSet presAssocID="{4281086C-5C31-40B9-B60F-FBFAE0021F9F}" presName="sp" presStyleCnt="0"/>
      <dgm:spPr/>
    </dgm:pt>
    <dgm:pt modelId="{2100DE3D-BA06-4643-B79D-4092A3E1C0F3}" type="pres">
      <dgm:prSet presAssocID="{1F8F6389-C5B5-415F-8060-A2096E125186}" presName="composite" presStyleCnt="0"/>
      <dgm:spPr/>
    </dgm:pt>
    <dgm:pt modelId="{2775330A-8E2F-4211-ABBE-F9C260DF80E5}" type="pres">
      <dgm:prSet presAssocID="{1F8F6389-C5B5-415F-8060-A2096E12518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F5A0C7-C5FC-48B1-9BA3-A5A48F23D04B}" type="pres">
      <dgm:prSet presAssocID="{1F8F6389-C5B5-415F-8060-A2096E12518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6D024E-D7CE-4C43-B445-B5C58BFD2F80}" type="presOf" srcId="{9FBA8928-1549-4039-8151-C43FBC88DCE1}" destId="{5EDAD8D9-4AD7-495D-82A7-030D862F0DF2}" srcOrd="0" destOrd="2" presId="urn:microsoft.com/office/officeart/2005/8/layout/chevron2"/>
    <dgm:cxn modelId="{4F86C714-8328-45B8-A95F-EB93D6873FCE}" srcId="{D8BFCBDF-C6A5-48CA-B5B9-FC1C2B349977}" destId="{1F8F6389-C5B5-415F-8060-A2096E125186}" srcOrd="3" destOrd="0" parTransId="{06C49AD4-60FF-4291-9C39-5AB7FCEBE77B}" sibTransId="{2075946C-CB1D-47C0-A973-2E38CC3F82D1}"/>
    <dgm:cxn modelId="{B1F9DE6C-5EA6-44DB-8575-0DF3F8D28DA7}" srcId="{57F4D5E0-B075-4412-9BDA-1E2B8B377701}" destId="{47103CF5-3CA2-49FB-BB17-FCB95CBA9C30}" srcOrd="0" destOrd="0" parTransId="{62A30C64-EF99-4B07-B1BA-B79730779CC7}" sibTransId="{48DCCFC3-E310-4B0B-9617-8E58B3B36529}"/>
    <dgm:cxn modelId="{68A01693-3546-4CE9-BD8F-8ED5063E2F9A}" srcId="{57F4D5E0-B075-4412-9BDA-1E2B8B377701}" destId="{FFAAFD3D-46FB-4D67-B0AB-1DC96F858D05}" srcOrd="2" destOrd="0" parTransId="{1B07E1C4-19C3-402E-94BA-0892BE8C9328}" sibTransId="{E792CA95-D1C5-407A-88C0-4DDEE9D7093B}"/>
    <dgm:cxn modelId="{66FFE797-7638-476E-80D2-9BD000FAA948}" type="presOf" srcId="{55855829-22CE-4F9C-9C3B-D596AF3F41B7}" destId="{5EDAD8D9-4AD7-495D-82A7-030D862F0DF2}" srcOrd="0" destOrd="1" presId="urn:microsoft.com/office/officeart/2005/8/layout/chevron2"/>
    <dgm:cxn modelId="{16C751C0-73A3-49F5-9F30-7EF81B853E78}" type="presOf" srcId="{47103CF5-3CA2-49FB-BB17-FCB95CBA9C30}" destId="{682E7019-62B6-4B95-9F33-01F65C7914D7}" srcOrd="0" destOrd="0" presId="urn:microsoft.com/office/officeart/2005/8/layout/chevron2"/>
    <dgm:cxn modelId="{9E6DD217-A6BE-4400-A3FE-E6DEB42359A9}" srcId="{E9B87AD9-3DAF-4492-8172-F94270FFF87B}" destId="{6DEC1B0E-B053-429C-BCF0-B17B94134D8B}" srcOrd="3" destOrd="0" parTransId="{A6B633DC-3BC9-451F-839E-D3DB79234D60}" sibTransId="{B9BB1BB0-58BC-42C4-B0FF-23B114B39EDE}"/>
    <dgm:cxn modelId="{084D1606-E6C7-4D4B-8C8D-202A27A618E1}" type="presOf" srcId="{B1526CC0-FCCC-4823-AC68-A139DD925F6F}" destId="{CCF5A0C7-C5FC-48B1-9BA3-A5A48F23D04B}" srcOrd="0" destOrd="3" presId="urn:microsoft.com/office/officeart/2005/8/layout/chevron2"/>
    <dgm:cxn modelId="{2E18ADCA-321F-4670-812C-200DDDC085C9}" type="presOf" srcId="{FACAD9A9-E8F5-497A-99D8-0E8D9328396A}" destId="{5EDAD8D9-4AD7-495D-82A7-030D862F0DF2}" srcOrd="0" destOrd="0" presId="urn:microsoft.com/office/officeart/2005/8/layout/chevron2"/>
    <dgm:cxn modelId="{DA602224-2D07-4071-B1E8-09A9ED34C4B9}" srcId="{E9B87AD9-3DAF-4492-8172-F94270FFF87B}" destId="{55855829-22CE-4F9C-9C3B-D596AF3F41B7}" srcOrd="1" destOrd="0" parTransId="{798F5E2D-6BD4-475A-AD68-C67FDEAE88DF}" sibTransId="{261DFF95-560B-45FA-8B35-897461E83F0F}"/>
    <dgm:cxn modelId="{093FCEF8-3D64-481B-8F56-30B6EBD6D60E}" type="presOf" srcId="{E9B87AD9-3DAF-4492-8172-F94270FFF87B}" destId="{29B2DBB4-6F6C-4113-92E4-97B6415A0387}" srcOrd="0" destOrd="0" presId="urn:microsoft.com/office/officeart/2005/8/layout/chevron2"/>
    <dgm:cxn modelId="{296CC427-96EC-420F-8DF2-0625196E16AB}" srcId="{E9B87AD9-3DAF-4492-8172-F94270FFF87B}" destId="{FACAD9A9-E8F5-497A-99D8-0E8D9328396A}" srcOrd="0" destOrd="0" parTransId="{D628056D-039C-49A6-8890-357AC1CF4740}" sibTransId="{A552AF51-94A4-4B03-AD4A-68697F8C2C01}"/>
    <dgm:cxn modelId="{7F4DB76A-0E6E-4B77-BE46-8FB4D7EC5513}" srcId="{57F4D5E0-B075-4412-9BDA-1E2B8B377701}" destId="{13001E87-FD26-4182-B9BD-2FCFD1710726}" srcOrd="1" destOrd="0" parTransId="{69ABC8B3-F34F-4301-8ADF-6DF67D5DB961}" sibTransId="{8745137A-F92A-4A12-B886-5449088AA01A}"/>
    <dgm:cxn modelId="{A11FDD76-6D9A-41D8-B7F3-4938209D0600}" srcId="{E9B87AD9-3DAF-4492-8172-F94270FFF87B}" destId="{9FBA8928-1549-4039-8151-C43FBC88DCE1}" srcOrd="2" destOrd="0" parTransId="{DD2AFBB5-D989-4FDA-90B4-0622ADA71971}" sibTransId="{DFEF730D-0470-4284-81A7-99B481F2FB82}"/>
    <dgm:cxn modelId="{E9F17282-4D57-4E6C-83F2-3A938E14FBD0}" srcId="{D8BFCBDF-C6A5-48CA-B5B9-FC1C2B349977}" destId="{57F4D5E0-B075-4412-9BDA-1E2B8B377701}" srcOrd="1" destOrd="0" parTransId="{903CD1BC-6826-4ADB-81D5-469A9965B2AC}" sibTransId="{6070738E-56D1-4108-97F4-DA73D3D1C989}"/>
    <dgm:cxn modelId="{1D70BC50-F85E-4632-BEB1-2EE7BB573692}" srcId="{57F4D5E0-B075-4412-9BDA-1E2B8B377701}" destId="{516BCE2F-17F2-4124-9E67-2B33060748F0}" srcOrd="3" destOrd="0" parTransId="{1761BEDA-18A5-47D4-A00F-1FB7C9E88546}" sibTransId="{64E113A7-C2DE-4AC9-88C9-B67C8D56E62C}"/>
    <dgm:cxn modelId="{37AD2536-5488-4DCF-AAFB-B56DA45AA9FF}" type="presOf" srcId="{EA001499-9CCC-43B3-A31B-3EEA79A2A827}" destId="{CCF5A0C7-C5FC-48B1-9BA3-A5A48F23D04B}" srcOrd="0" destOrd="1" presId="urn:microsoft.com/office/officeart/2005/8/layout/chevron2"/>
    <dgm:cxn modelId="{CCFDF26C-014D-4F53-BB65-E4A33337B206}" srcId="{1F8F6389-C5B5-415F-8060-A2096E125186}" destId="{6BB6FCD7-F0F7-4A17-B78C-BF291D7D11CE}" srcOrd="0" destOrd="0" parTransId="{018EA94F-AAEE-4F61-8E46-6FF1A76C96EE}" sibTransId="{BA084FD9-66CC-40AD-A886-1BC904146446}"/>
    <dgm:cxn modelId="{9FE269AD-99E3-4212-A168-893F3076F4B0}" type="presOf" srcId="{6DEC1B0E-B053-429C-BCF0-B17B94134D8B}" destId="{5EDAD8D9-4AD7-495D-82A7-030D862F0DF2}" srcOrd="0" destOrd="3" presId="urn:microsoft.com/office/officeart/2005/8/layout/chevron2"/>
    <dgm:cxn modelId="{902F6BD8-7751-4FB5-B1D6-02314454504D}" srcId="{1F8F6389-C5B5-415F-8060-A2096E125186}" destId="{EA001499-9CCC-43B3-A31B-3EEA79A2A827}" srcOrd="1" destOrd="0" parTransId="{22F4F098-9A40-4E8F-8680-59284D4278CD}" sibTransId="{6F734CE4-DB7D-49B3-9237-79E7EDC62DB5}"/>
    <dgm:cxn modelId="{A845F4B5-0BA4-4B81-BC7B-BD02F3D61601}" type="presOf" srcId="{1F369293-39C9-4FF3-9708-6D6906917946}" destId="{A4B2B8CA-DADD-470D-802D-B98202C3E770}" srcOrd="0" destOrd="1" presId="urn:microsoft.com/office/officeart/2005/8/layout/chevron2"/>
    <dgm:cxn modelId="{23F56D6D-971A-4FF5-8BAC-5597A15127E6}" srcId="{1F8F6389-C5B5-415F-8060-A2096E125186}" destId="{20C98A63-00B6-40F9-AEC4-E086AAD691C4}" srcOrd="2" destOrd="0" parTransId="{1C396C9E-47D1-4F0F-B20C-027301EE4605}" sibTransId="{63C530FA-3072-4F76-B3DD-A9F914D2777F}"/>
    <dgm:cxn modelId="{722A7B4E-C7FE-49D6-9087-8FBFD7C11FDA}" type="presOf" srcId="{D8BFCBDF-C6A5-48CA-B5B9-FC1C2B349977}" destId="{5407B4B1-011F-480C-BA6F-47C0A0D84D24}" srcOrd="0" destOrd="0" presId="urn:microsoft.com/office/officeart/2005/8/layout/chevron2"/>
    <dgm:cxn modelId="{6A41DDEC-C5F3-403A-99F4-F633600C6207}" srcId="{42785495-5F39-4C07-986A-C8461F9400EF}" destId="{C1CE74D9-B578-4091-9F6B-273EBC05233F}" srcOrd="0" destOrd="0" parTransId="{F062716E-947C-4084-AA9B-1457E1690232}" sibTransId="{BD20E1A7-10B8-4992-8E38-FE9D65320B83}"/>
    <dgm:cxn modelId="{D6C22E76-CA70-42B7-9267-5C882B413DD9}" type="presOf" srcId="{516BCE2F-17F2-4124-9E67-2B33060748F0}" destId="{682E7019-62B6-4B95-9F33-01F65C7914D7}" srcOrd="0" destOrd="3" presId="urn:microsoft.com/office/officeart/2005/8/layout/chevron2"/>
    <dgm:cxn modelId="{FEDC54D0-AE17-450E-A00A-E23BCCE62EA1}" type="presOf" srcId="{4D5EC0F0-0972-4876-BA59-4C9B91737EAF}" destId="{A4B2B8CA-DADD-470D-802D-B98202C3E770}" srcOrd="0" destOrd="3" presId="urn:microsoft.com/office/officeart/2005/8/layout/chevron2"/>
    <dgm:cxn modelId="{22F21B9F-594C-406E-A00F-24959DDF73E2}" type="presOf" srcId="{13001E87-FD26-4182-B9BD-2FCFD1710726}" destId="{682E7019-62B6-4B95-9F33-01F65C7914D7}" srcOrd="0" destOrd="1" presId="urn:microsoft.com/office/officeart/2005/8/layout/chevron2"/>
    <dgm:cxn modelId="{5813735A-5633-4C0F-891D-3C65549B22FB}" type="presOf" srcId="{6BB6FCD7-F0F7-4A17-B78C-BF291D7D11CE}" destId="{CCF5A0C7-C5FC-48B1-9BA3-A5A48F23D04B}" srcOrd="0" destOrd="0" presId="urn:microsoft.com/office/officeart/2005/8/layout/chevron2"/>
    <dgm:cxn modelId="{9CDFB6B4-D202-44F8-BB08-9FE3A85354B2}" srcId="{42785495-5F39-4C07-986A-C8461F9400EF}" destId="{4D5EC0F0-0972-4876-BA59-4C9B91737EAF}" srcOrd="3" destOrd="0" parTransId="{D3C4D3C7-E4CA-4EFC-8510-BF2A5873E346}" sibTransId="{F0F6E574-9558-41D9-9702-9C4EED81FD21}"/>
    <dgm:cxn modelId="{E42F7C17-43C6-4EDF-B2ED-DCD0FA484ECB}" type="presOf" srcId="{42785495-5F39-4C07-986A-C8461F9400EF}" destId="{414A5DF4-8785-444A-8828-C42531934A8F}" srcOrd="0" destOrd="0" presId="urn:microsoft.com/office/officeart/2005/8/layout/chevron2"/>
    <dgm:cxn modelId="{FCE0A29F-3C9E-4A02-9FA8-936CCC462464}" type="presOf" srcId="{58BF8A39-9BF2-41AD-86C3-13857E047727}" destId="{A4B2B8CA-DADD-470D-802D-B98202C3E770}" srcOrd="0" destOrd="2" presId="urn:microsoft.com/office/officeart/2005/8/layout/chevron2"/>
    <dgm:cxn modelId="{D8B01009-9875-4F2F-8FAC-70D62FB22AE1}" srcId="{42785495-5F39-4C07-986A-C8461F9400EF}" destId="{1F369293-39C9-4FF3-9708-6D6906917946}" srcOrd="1" destOrd="0" parTransId="{9F569410-34CB-4788-A9D8-4D3268C0B75C}" sibTransId="{35BB0FBB-0CE0-4625-84D4-C94A3E29DD1A}"/>
    <dgm:cxn modelId="{FF9C9D37-1AE2-4E51-864E-2A202D89F1A4}" type="presOf" srcId="{57F4D5E0-B075-4412-9BDA-1E2B8B377701}" destId="{E4ACC5F0-C199-4BD0-A82F-D2353E34D45C}" srcOrd="0" destOrd="0" presId="urn:microsoft.com/office/officeart/2005/8/layout/chevron2"/>
    <dgm:cxn modelId="{853511B7-AB2D-4DC9-8E9B-1D95239D8550}" type="presOf" srcId="{FFAAFD3D-46FB-4D67-B0AB-1DC96F858D05}" destId="{682E7019-62B6-4B95-9F33-01F65C7914D7}" srcOrd="0" destOrd="2" presId="urn:microsoft.com/office/officeart/2005/8/layout/chevron2"/>
    <dgm:cxn modelId="{3433C69D-0464-44BB-815C-0CFF2A9609FD}" type="presOf" srcId="{C1CE74D9-B578-4091-9F6B-273EBC05233F}" destId="{A4B2B8CA-DADD-470D-802D-B98202C3E770}" srcOrd="0" destOrd="0" presId="urn:microsoft.com/office/officeart/2005/8/layout/chevron2"/>
    <dgm:cxn modelId="{BC483EBA-C271-45E4-A322-37622E16C6E3}" srcId="{1F8F6389-C5B5-415F-8060-A2096E125186}" destId="{B1526CC0-FCCC-4823-AC68-A139DD925F6F}" srcOrd="3" destOrd="0" parTransId="{97599BD8-4CE7-4E07-A4EB-D382230EE6C0}" sibTransId="{045CE34F-097E-40C6-AF81-A01A18FB8925}"/>
    <dgm:cxn modelId="{4048C247-594F-4EA2-B815-A8EFBC752503}" srcId="{D8BFCBDF-C6A5-48CA-B5B9-FC1C2B349977}" destId="{42785495-5F39-4C07-986A-C8461F9400EF}" srcOrd="2" destOrd="0" parTransId="{2C98087D-A0BD-4B94-B28E-013CD9D67663}" sibTransId="{4281086C-5C31-40B9-B60F-FBFAE0021F9F}"/>
    <dgm:cxn modelId="{F1938A54-48E1-491F-A215-7B759EDCBEFA}" type="presOf" srcId="{20C98A63-00B6-40F9-AEC4-E086AAD691C4}" destId="{CCF5A0C7-C5FC-48B1-9BA3-A5A48F23D04B}" srcOrd="0" destOrd="2" presId="urn:microsoft.com/office/officeart/2005/8/layout/chevron2"/>
    <dgm:cxn modelId="{443320CA-55C0-4E13-A766-3259417EC059}" srcId="{42785495-5F39-4C07-986A-C8461F9400EF}" destId="{58BF8A39-9BF2-41AD-86C3-13857E047727}" srcOrd="2" destOrd="0" parTransId="{B1EFE881-7EAF-432C-88BE-8B0A81D6C617}" sibTransId="{EF70E871-E7FC-4DD5-85B1-8CE3819865E7}"/>
    <dgm:cxn modelId="{1B4BE9FF-E99D-45BD-9B07-4CB9FAA05BA8}" srcId="{D8BFCBDF-C6A5-48CA-B5B9-FC1C2B349977}" destId="{E9B87AD9-3DAF-4492-8172-F94270FFF87B}" srcOrd="0" destOrd="0" parTransId="{C2852869-760E-4F41-B826-56056A232C75}" sibTransId="{E994B784-48C3-4B79-8AEC-51E55DB4E617}"/>
    <dgm:cxn modelId="{A81DA571-0C4D-4C38-A372-9DA75820468F}" type="presOf" srcId="{1F8F6389-C5B5-415F-8060-A2096E125186}" destId="{2775330A-8E2F-4211-ABBE-F9C260DF80E5}" srcOrd="0" destOrd="0" presId="urn:microsoft.com/office/officeart/2005/8/layout/chevron2"/>
    <dgm:cxn modelId="{888F761C-D05C-448C-BCDA-1C4707482F3D}" type="presParOf" srcId="{5407B4B1-011F-480C-BA6F-47C0A0D84D24}" destId="{43E2CA98-6C35-4639-B200-CA7B584FEB64}" srcOrd="0" destOrd="0" presId="urn:microsoft.com/office/officeart/2005/8/layout/chevron2"/>
    <dgm:cxn modelId="{FAD14FBC-9342-4A02-A123-3B1A560BF1A0}" type="presParOf" srcId="{43E2CA98-6C35-4639-B200-CA7B584FEB64}" destId="{29B2DBB4-6F6C-4113-92E4-97B6415A0387}" srcOrd="0" destOrd="0" presId="urn:microsoft.com/office/officeart/2005/8/layout/chevron2"/>
    <dgm:cxn modelId="{45CF9F89-AE43-40D8-AC9D-76F7A37471E9}" type="presParOf" srcId="{43E2CA98-6C35-4639-B200-CA7B584FEB64}" destId="{5EDAD8D9-4AD7-495D-82A7-030D862F0DF2}" srcOrd="1" destOrd="0" presId="urn:microsoft.com/office/officeart/2005/8/layout/chevron2"/>
    <dgm:cxn modelId="{86373D3D-36F3-4600-86BA-BD327798DDB4}" type="presParOf" srcId="{5407B4B1-011F-480C-BA6F-47C0A0D84D24}" destId="{0FD94311-4C91-4578-A8FE-5D43BFB52C07}" srcOrd="1" destOrd="0" presId="urn:microsoft.com/office/officeart/2005/8/layout/chevron2"/>
    <dgm:cxn modelId="{E1BFB268-724A-4566-A1C4-192BBCD12092}" type="presParOf" srcId="{5407B4B1-011F-480C-BA6F-47C0A0D84D24}" destId="{80043C0D-E718-4813-A980-C832AA5C54C6}" srcOrd="2" destOrd="0" presId="urn:microsoft.com/office/officeart/2005/8/layout/chevron2"/>
    <dgm:cxn modelId="{8B33B99C-5363-4CA9-AE6A-4F4F2657B7C5}" type="presParOf" srcId="{80043C0D-E718-4813-A980-C832AA5C54C6}" destId="{E4ACC5F0-C199-4BD0-A82F-D2353E34D45C}" srcOrd="0" destOrd="0" presId="urn:microsoft.com/office/officeart/2005/8/layout/chevron2"/>
    <dgm:cxn modelId="{883D7EC4-0BB5-4DD9-820C-D69413C2C4AB}" type="presParOf" srcId="{80043C0D-E718-4813-A980-C832AA5C54C6}" destId="{682E7019-62B6-4B95-9F33-01F65C7914D7}" srcOrd="1" destOrd="0" presId="urn:microsoft.com/office/officeart/2005/8/layout/chevron2"/>
    <dgm:cxn modelId="{8E72CED9-9257-4CC2-9639-F03AA73A3ABC}" type="presParOf" srcId="{5407B4B1-011F-480C-BA6F-47C0A0D84D24}" destId="{56418AED-9407-44C7-BDB3-5D9763356160}" srcOrd="3" destOrd="0" presId="urn:microsoft.com/office/officeart/2005/8/layout/chevron2"/>
    <dgm:cxn modelId="{69F6BF76-4DF3-4978-A705-2E4424C2B415}" type="presParOf" srcId="{5407B4B1-011F-480C-BA6F-47C0A0D84D24}" destId="{D4223602-CF71-4332-B318-EAE24C9D558E}" srcOrd="4" destOrd="0" presId="urn:microsoft.com/office/officeart/2005/8/layout/chevron2"/>
    <dgm:cxn modelId="{C92732BC-9D2D-41B6-B27F-33062E4C712C}" type="presParOf" srcId="{D4223602-CF71-4332-B318-EAE24C9D558E}" destId="{414A5DF4-8785-444A-8828-C42531934A8F}" srcOrd="0" destOrd="0" presId="urn:microsoft.com/office/officeart/2005/8/layout/chevron2"/>
    <dgm:cxn modelId="{D9C187C4-DAB9-46C1-8BFA-8D8B904F1FA0}" type="presParOf" srcId="{D4223602-CF71-4332-B318-EAE24C9D558E}" destId="{A4B2B8CA-DADD-470D-802D-B98202C3E770}" srcOrd="1" destOrd="0" presId="urn:microsoft.com/office/officeart/2005/8/layout/chevron2"/>
    <dgm:cxn modelId="{71EB2E42-73E6-4842-B51C-69533B4AA39E}" type="presParOf" srcId="{5407B4B1-011F-480C-BA6F-47C0A0D84D24}" destId="{82258D37-482D-43D2-AF14-FB6A65310063}" srcOrd="5" destOrd="0" presId="urn:microsoft.com/office/officeart/2005/8/layout/chevron2"/>
    <dgm:cxn modelId="{781CC7A3-3394-452F-BBAA-26436BA427AE}" type="presParOf" srcId="{5407B4B1-011F-480C-BA6F-47C0A0D84D24}" destId="{2100DE3D-BA06-4643-B79D-4092A3E1C0F3}" srcOrd="6" destOrd="0" presId="urn:microsoft.com/office/officeart/2005/8/layout/chevron2"/>
    <dgm:cxn modelId="{1CB12867-F564-4A19-92E7-78F76BBC2908}" type="presParOf" srcId="{2100DE3D-BA06-4643-B79D-4092A3E1C0F3}" destId="{2775330A-8E2F-4211-ABBE-F9C260DF80E5}" srcOrd="0" destOrd="0" presId="urn:microsoft.com/office/officeart/2005/8/layout/chevron2"/>
    <dgm:cxn modelId="{09B245E0-F6C6-45FE-B336-4D4E6FE61AFF}" type="presParOf" srcId="{2100DE3D-BA06-4643-B79D-4092A3E1C0F3}" destId="{CCF5A0C7-C5FC-48B1-9BA3-A5A48F23D04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BFCBDF-C6A5-48CA-B5B9-FC1C2B349977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E9B87AD9-3DAF-4492-8172-F94270FFF87B}">
      <dgm:prSet phldrT="[Text]" custT="1"/>
      <dgm:spPr/>
      <dgm:t>
        <a:bodyPr/>
        <a:lstStyle/>
        <a:p>
          <a:r>
            <a:rPr lang="en-US" sz="1200" b="1" dirty="0">
              <a:solidFill>
                <a:schemeClr val="tx1"/>
              </a:solidFill>
            </a:rPr>
            <a:t>Corporate</a:t>
          </a:r>
          <a:endParaRPr lang="en-IN" sz="1200" b="1" dirty="0">
            <a:solidFill>
              <a:schemeClr val="tx1"/>
            </a:solidFill>
          </a:endParaRPr>
        </a:p>
      </dgm:t>
    </dgm:pt>
    <dgm:pt modelId="{C2852869-760E-4F41-B826-56056A232C75}" type="parTrans" cxnId="{1B4BE9FF-E99D-45BD-9B07-4CB9FAA05BA8}">
      <dgm:prSet/>
      <dgm:spPr/>
      <dgm:t>
        <a:bodyPr/>
        <a:lstStyle/>
        <a:p>
          <a:endParaRPr lang="en-IN"/>
        </a:p>
      </dgm:t>
    </dgm:pt>
    <dgm:pt modelId="{E994B784-48C3-4B79-8AEC-51E55DB4E617}" type="sibTrans" cxnId="{1B4BE9FF-E99D-45BD-9B07-4CB9FAA05BA8}">
      <dgm:prSet/>
      <dgm:spPr/>
      <dgm:t>
        <a:bodyPr/>
        <a:lstStyle/>
        <a:p>
          <a:endParaRPr lang="en-IN"/>
        </a:p>
      </dgm:t>
    </dgm:pt>
    <dgm:pt modelId="{FACAD9A9-E8F5-497A-99D8-0E8D9328396A}">
      <dgm:prSet phldrT="[Text]"/>
      <dgm:spPr/>
      <dgm:t>
        <a:bodyPr/>
        <a:lstStyle/>
        <a:p>
          <a:pPr algn="l"/>
          <a:r>
            <a:rPr lang="en-US" b="1" dirty="0"/>
            <a:t>CIPLA, Mumbai</a:t>
          </a:r>
          <a:endParaRPr lang="en-IN" b="1" dirty="0"/>
        </a:p>
      </dgm:t>
    </dgm:pt>
    <dgm:pt modelId="{D628056D-039C-49A6-8890-357AC1CF4740}" type="parTrans" cxnId="{296CC427-96EC-420F-8DF2-0625196E16AB}">
      <dgm:prSet/>
      <dgm:spPr/>
      <dgm:t>
        <a:bodyPr/>
        <a:lstStyle/>
        <a:p>
          <a:endParaRPr lang="en-IN"/>
        </a:p>
      </dgm:t>
    </dgm:pt>
    <dgm:pt modelId="{A552AF51-94A4-4B03-AD4A-68697F8C2C01}" type="sibTrans" cxnId="{296CC427-96EC-420F-8DF2-0625196E16AB}">
      <dgm:prSet/>
      <dgm:spPr/>
      <dgm:t>
        <a:bodyPr/>
        <a:lstStyle/>
        <a:p>
          <a:endParaRPr lang="en-IN"/>
        </a:p>
      </dgm:t>
    </dgm:pt>
    <dgm:pt modelId="{42785495-5F39-4C07-986A-C8461F9400EF}">
      <dgm:prSet phldrT="[Text]" custT="1"/>
      <dgm:spPr/>
      <dgm:t>
        <a:bodyPr/>
        <a:lstStyle/>
        <a:p>
          <a:r>
            <a:rPr lang="en-US" sz="1200" b="1" dirty="0">
              <a:solidFill>
                <a:schemeClr val="tx1"/>
              </a:solidFill>
            </a:rPr>
            <a:t>Dental Colleges</a:t>
          </a:r>
          <a:endParaRPr lang="en-IN" sz="1200" b="1" dirty="0">
            <a:solidFill>
              <a:schemeClr val="tx1"/>
            </a:solidFill>
          </a:endParaRPr>
        </a:p>
      </dgm:t>
    </dgm:pt>
    <dgm:pt modelId="{2C98087D-A0BD-4B94-B28E-013CD9D67663}" type="parTrans" cxnId="{4048C247-594F-4EA2-B815-A8EFBC752503}">
      <dgm:prSet/>
      <dgm:spPr/>
      <dgm:t>
        <a:bodyPr/>
        <a:lstStyle/>
        <a:p>
          <a:endParaRPr lang="en-IN"/>
        </a:p>
      </dgm:t>
    </dgm:pt>
    <dgm:pt modelId="{4281086C-5C31-40B9-B60F-FBFAE0021F9F}" type="sibTrans" cxnId="{4048C247-594F-4EA2-B815-A8EFBC752503}">
      <dgm:prSet/>
      <dgm:spPr/>
      <dgm:t>
        <a:bodyPr/>
        <a:lstStyle/>
        <a:p>
          <a:endParaRPr lang="en-IN"/>
        </a:p>
      </dgm:t>
    </dgm:pt>
    <dgm:pt modelId="{C1CE74D9-B578-4091-9F6B-273EBC05233F}">
      <dgm:prSet phldrT="[Text]"/>
      <dgm:spPr/>
      <dgm:t>
        <a:bodyPr/>
        <a:lstStyle/>
        <a:p>
          <a:r>
            <a:rPr lang="en-US" b="1" dirty="0"/>
            <a:t>Government Dental College, Mumbai</a:t>
          </a:r>
          <a:endParaRPr lang="en-IN" b="1" dirty="0"/>
        </a:p>
      </dgm:t>
    </dgm:pt>
    <dgm:pt modelId="{F062716E-947C-4084-AA9B-1457E1690232}" type="parTrans" cxnId="{6A41DDEC-C5F3-403A-99F4-F633600C6207}">
      <dgm:prSet/>
      <dgm:spPr/>
      <dgm:t>
        <a:bodyPr/>
        <a:lstStyle/>
        <a:p>
          <a:endParaRPr lang="en-IN"/>
        </a:p>
      </dgm:t>
    </dgm:pt>
    <dgm:pt modelId="{BD20E1A7-10B8-4992-8E38-FE9D65320B83}" type="sibTrans" cxnId="{6A41DDEC-C5F3-403A-99F4-F633600C6207}">
      <dgm:prSet/>
      <dgm:spPr/>
      <dgm:t>
        <a:bodyPr/>
        <a:lstStyle/>
        <a:p>
          <a:endParaRPr lang="en-IN"/>
        </a:p>
      </dgm:t>
    </dgm:pt>
    <dgm:pt modelId="{1F8F6389-C5B5-415F-8060-A2096E125186}">
      <dgm:prSet phldrT="[Text]" custT="1"/>
      <dgm:spPr/>
      <dgm:t>
        <a:bodyPr/>
        <a:lstStyle/>
        <a:p>
          <a:r>
            <a:rPr lang="en-US" sz="1200" b="1" dirty="0">
              <a:solidFill>
                <a:schemeClr val="tx1"/>
              </a:solidFill>
            </a:rPr>
            <a:t>Hospitals</a:t>
          </a:r>
          <a:endParaRPr lang="en-IN" sz="1200" b="1" dirty="0">
            <a:solidFill>
              <a:schemeClr val="tx1"/>
            </a:solidFill>
          </a:endParaRPr>
        </a:p>
      </dgm:t>
    </dgm:pt>
    <dgm:pt modelId="{06C49AD4-60FF-4291-9C39-5AB7FCEBE77B}" type="parTrans" cxnId="{4F86C714-8328-45B8-A95F-EB93D6873FCE}">
      <dgm:prSet/>
      <dgm:spPr/>
      <dgm:t>
        <a:bodyPr/>
        <a:lstStyle/>
        <a:p>
          <a:endParaRPr lang="en-IN"/>
        </a:p>
      </dgm:t>
    </dgm:pt>
    <dgm:pt modelId="{2075946C-CB1D-47C0-A973-2E38CC3F82D1}" type="sibTrans" cxnId="{4F86C714-8328-45B8-A95F-EB93D6873FCE}">
      <dgm:prSet/>
      <dgm:spPr/>
      <dgm:t>
        <a:bodyPr/>
        <a:lstStyle/>
        <a:p>
          <a:endParaRPr lang="en-IN"/>
        </a:p>
      </dgm:t>
    </dgm:pt>
    <dgm:pt modelId="{6BB6FCD7-F0F7-4A17-B78C-BF291D7D11CE}">
      <dgm:prSet phldrT="[Text]"/>
      <dgm:spPr/>
      <dgm:t>
        <a:bodyPr/>
        <a:lstStyle/>
        <a:p>
          <a:r>
            <a:rPr lang="en-IN" b="1" dirty="0"/>
            <a:t>Tata Memorial  Hospital, Mumbai</a:t>
          </a:r>
        </a:p>
      </dgm:t>
    </dgm:pt>
    <dgm:pt modelId="{018EA94F-AAEE-4F61-8E46-6FF1A76C96EE}" type="parTrans" cxnId="{CCFDF26C-014D-4F53-BB65-E4A33337B206}">
      <dgm:prSet/>
      <dgm:spPr/>
      <dgm:t>
        <a:bodyPr/>
        <a:lstStyle/>
        <a:p>
          <a:endParaRPr lang="en-IN"/>
        </a:p>
      </dgm:t>
    </dgm:pt>
    <dgm:pt modelId="{BA084FD9-66CC-40AD-A886-1BC904146446}" type="sibTrans" cxnId="{CCFDF26C-014D-4F53-BB65-E4A33337B206}">
      <dgm:prSet/>
      <dgm:spPr/>
      <dgm:t>
        <a:bodyPr/>
        <a:lstStyle/>
        <a:p>
          <a:endParaRPr lang="en-IN"/>
        </a:p>
      </dgm:t>
    </dgm:pt>
    <dgm:pt modelId="{57F4D5E0-B075-4412-9BDA-1E2B8B377701}">
      <dgm:prSet custT="1"/>
      <dgm:spPr/>
      <dgm:t>
        <a:bodyPr/>
        <a:lstStyle/>
        <a:p>
          <a:r>
            <a:rPr lang="en-US" sz="1200" b="1" dirty="0">
              <a:solidFill>
                <a:schemeClr val="tx1"/>
              </a:solidFill>
            </a:rPr>
            <a:t>Medical Colleges</a:t>
          </a:r>
          <a:endParaRPr lang="en-IN" sz="1200" b="1" dirty="0">
            <a:solidFill>
              <a:schemeClr val="tx1"/>
            </a:solidFill>
          </a:endParaRPr>
        </a:p>
      </dgm:t>
    </dgm:pt>
    <dgm:pt modelId="{903CD1BC-6826-4ADB-81D5-469A9965B2AC}" type="parTrans" cxnId="{E9F17282-4D57-4E6C-83F2-3A938E14FBD0}">
      <dgm:prSet/>
      <dgm:spPr/>
      <dgm:t>
        <a:bodyPr/>
        <a:lstStyle/>
        <a:p>
          <a:endParaRPr lang="en-IN"/>
        </a:p>
      </dgm:t>
    </dgm:pt>
    <dgm:pt modelId="{6070738E-56D1-4108-97F4-DA73D3D1C989}" type="sibTrans" cxnId="{E9F17282-4D57-4E6C-83F2-3A938E14FBD0}">
      <dgm:prSet/>
      <dgm:spPr/>
      <dgm:t>
        <a:bodyPr/>
        <a:lstStyle/>
        <a:p>
          <a:endParaRPr lang="en-IN"/>
        </a:p>
      </dgm:t>
    </dgm:pt>
    <dgm:pt modelId="{4578416F-466A-4727-BF70-8E019EF99AF7}">
      <dgm:prSet phldrT="[Text]"/>
      <dgm:spPr/>
      <dgm:t>
        <a:bodyPr/>
        <a:lstStyle/>
        <a:p>
          <a:pPr algn="l"/>
          <a:r>
            <a:rPr lang="en-US" b="1" dirty="0"/>
            <a:t>Reliance Industries, Mumbai</a:t>
          </a:r>
          <a:endParaRPr lang="en-IN" b="1" dirty="0"/>
        </a:p>
      </dgm:t>
    </dgm:pt>
    <dgm:pt modelId="{A61FE533-3C4F-4BF7-AA37-BF1CCFC97821}" type="parTrans" cxnId="{95C9D4E3-240D-4097-8B8D-420562A139E5}">
      <dgm:prSet/>
      <dgm:spPr/>
    </dgm:pt>
    <dgm:pt modelId="{89C0F14C-2531-4B48-A15A-E43BF7764290}" type="sibTrans" cxnId="{95C9D4E3-240D-4097-8B8D-420562A139E5}">
      <dgm:prSet/>
      <dgm:spPr/>
    </dgm:pt>
    <dgm:pt modelId="{E67C2002-7854-4845-9210-DDC0BDAFE8D5}">
      <dgm:prSet phldrT="[Text]"/>
      <dgm:spPr/>
      <dgm:t>
        <a:bodyPr/>
        <a:lstStyle/>
        <a:p>
          <a:pPr algn="l"/>
          <a:r>
            <a:rPr lang="en-US" b="1" dirty="0"/>
            <a:t>ONGC, Mumbai, </a:t>
          </a:r>
          <a:r>
            <a:rPr lang="en-US" b="1" dirty="0" err="1"/>
            <a:t>Navi</a:t>
          </a:r>
          <a:r>
            <a:rPr lang="en-US" b="1" dirty="0"/>
            <a:t> Mumbai, Vadodara</a:t>
          </a:r>
          <a:endParaRPr lang="en-IN" b="1" dirty="0"/>
        </a:p>
      </dgm:t>
    </dgm:pt>
    <dgm:pt modelId="{74960A08-D560-4431-A245-C5C24F9EC2BD}" type="parTrans" cxnId="{4EB4E569-27EE-4DF8-BB2F-8FECFA251E58}">
      <dgm:prSet/>
      <dgm:spPr/>
    </dgm:pt>
    <dgm:pt modelId="{48ACB0A7-A838-4069-88D2-35667A0E444B}" type="sibTrans" cxnId="{4EB4E569-27EE-4DF8-BB2F-8FECFA251E58}">
      <dgm:prSet/>
      <dgm:spPr/>
    </dgm:pt>
    <dgm:pt modelId="{7F9671F7-80AD-47A1-ACD8-F10F93257C72}">
      <dgm:prSet phldrT="[Text]"/>
      <dgm:spPr/>
      <dgm:t>
        <a:bodyPr/>
        <a:lstStyle/>
        <a:p>
          <a:pPr algn="just"/>
          <a:r>
            <a:rPr lang="en-US" b="1" dirty="0"/>
            <a:t>L &amp; T, Mumbai</a:t>
          </a:r>
          <a:endParaRPr lang="en-IN" b="1" dirty="0"/>
        </a:p>
      </dgm:t>
    </dgm:pt>
    <dgm:pt modelId="{B86781C0-89CB-47B2-84CC-CD62B862B867}" type="parTrans" cxnId="{10302669-E1F6-44E2-999A-412DBDD97A4A}">
      <dgm:prSet/>
      <dgm:spPr/>
    </dgm:pt>
    <dgm:pt modelId="{5CFAC19E-66C4-476B-BC7C-2D2D99ADE2A0}" type="sibTrans" cxnId="{10302669-E1F6-44E2-999A-412DBDD97A4A}">
      <dgm:prSet/>
      <dgm:spPr/>
    </dgm:pt>
    <dgm:pt modelId="{098C81B0-7F3A-4D75-ABBA-6178FFF72D86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Seth G. S. Medical College &amp; K.E.M. Hospital, Mumbai</a:t>
          </a:r>
          <a:endParaRPr lang="en-IN" b="1" dirty="0">
            <a:solidFill>
              <a:schemeClr val="tx1"/>
            </a:solidFill>
          </a:endParaRPr>
        </a:p>
      </dgm:t>
    </dgm:pt>
    <dgm:pt modelId="{F20A3A6B-B556-414D-87D4-C20CC1BC706F}" type="parTrans" cxnId="{2E94BE85-BB9E-4446-BC35-58D2059FD721}">
      <dgm:prSet/>
      <dgm:spPr/>
    </dgm:pt>
    <dgm:pt modelId="{D4926838-4805-4308-9668-70FB00AC2229}" type="sibTrans" cxnId="{2E94BE85-BB9E-4446-BC35-58D2059FD721}">
      <dgm:prSet/>
      <dgm:spPr/>
    </dgm:pt>
    <dgm:pt modelId="{D27C30F1-D468-417A-BDC4-24CEB74F3D24}">
      <dgm:prSet/>
      <dgm:spPr/>
      <dgm:t>
        <a:bodyPr/>
        <a:lstStyle/>
        <a:p>
          <a:r>
            <a:rPr lang="en-IN" b="1" dirty="0">
              <a:solidFill>
                <a:schemeClr val="tx1"/>
              </a:solidFill>
            </a:rPr>
            <a:t>Kasturba Medical College, </a:t>
          </a:r>
          <a:r>
            <a:rPr lang="en-IN" b="1" dirty="0" err="1">
              <a:solidFill>
                <a:schemeClr val="tx1"/>
              </a:solidFill>
            </a:rPr>
            <a:t>Mangaluru</a:t>
          </a:r>
          <a:r>
            <a:rPr lang="en-IN" b="1" dirty="0">
              <a:solidFill>
                <a:schemeClr val="tx1"/>
              </a:solidFill>
            </a:rPr>
            <a:t> </a:t>
          </a:r>
        </a:p>
      </dgm:t>
    </dgm:pt>
    <dgm:pt modelId="{397AF3A7-D3C8-4E23-BA68-A37F31E2CFD1}" type="parTrans" cxnId="{659430EB-8DD1-488F-81EF-4819E4FC197A}">
      <dgm:prSet/>
      <dgm:spPr/>
    </dgm:pt>
    <dgm:pt modelId="{49574268-2EE1-44BF-8509-26EBFCAAA398}" type="sibTrans" cxnId="{659430EB-8DD1-488F-81EF-4819E4FC197A}">
      <dgm:prSet/>
      <dgm:spPr/>
    </dgm:pt>
    <dgm:pt modelId="{E3F8BFF9-0EF7-45A1-A5AC-67B161E87475}">
      <dgm:prSet phldrT="[Text]"/>
      <dgm:spPr/>
      <dgm:t>
        <a:bodyPr/>
        <a:lstStyle/>
        <a:p>
          <a:r>
            <a:rPr lang="en-IN" b="1" dirty="0" err="1">
              <a:solidFill>
                <a:schemeClr val="tx1"/>
              </a:solidFill>
            </a:rPr>
            <a:t>Sree</a:t>
          </a:r>
          <a:r>
            <a:rPr lang="en-IN" b="1" dirty="0">
              <a:solidFill>
                <a:schemeClr val="tx1"/>
              </a:solidFill>
            </a:rPr>
            <a:t> Narayana Institute of Medical Science, Kerala</a:t>
          </a:r>
        </a:p>
      </dgm:t>
    </dgm:pt>
    <dgm:pt modelId="{8CEE0444-AC32-4B01-AECC-5B4D6B6739BD}" type="parTrans" cxnId="{63BDB7A8-59FD-465A-8616-871C936A38ED}">
      <dgm:prSet/>
      <dgm:spPr/>
    </dgm:pt>
    <dgm:pt modelId="{9F5DC06A-8FCA-4B47-8E31-39679A959487}" type="sibTrans" cxnId="{63BDB7A8-59FD-465A-8616-871C936A38ED}">
      <dgm:prSet/>
      <dgm:spPr/>
    </dgm:pt>
    <dgm:pt modelId="{0064D4B0-3901-4D66-8E5E-3041690A8AF2}">
      <dgm:prSet phldrT="[Text]"/>
      <dgm:spPr/>
      <dgm:t>
        <a:bodyPr/>
        <a:lstStyle/>
        <a:p>
          <a:r>
            <a:rPr lang="en-IN" b="1" dirty="0">
              <a:solidFill>
                <a:schemeClr val="tx1"/>
              </a:solidFill>
            </a:rPr>
            <a:t>D.Y. </a:t>
          </a:r>
          <a:r>
            <a:rPr lang="en-IN" b="1" dirty="0" err="1">
              <a:solidFill>
                <a:schemeClr val="tx1"/>
              </a:solidFill>
            </a:rPr>
            <a:t>Patil</a:t>
          </a:r>
          <a:r>
            <a:rPr lang="en-IN" b="1" dirty="0">
              <a:solidFill>
                <a:schemeClr val="tx1"/>
              </a:solidFill>
            </a:rPr>
            <a:t> Medical College, Mumbai</a:t>
          </a:r>
        </a:p>
      </dgm:t>
    </dgm:pt>
    <dgm:pt modelId="{2087E6DE-EA37-45A3-AE2C-0661CE11F431}" type="parTrans" cxnId="{E1577089-2ACE-4862-BD43-9DB92D6A5597}">
      <dgm:prSet/>
      <dgm:spPr/>
    </dgm:pt>
    <dgm:pt modelId="{605FA9A0-3506-4294-A6B1-4E395AA43F88}" type="sibTrans" cxnId="{E1577089-2ACE-4862-BD43-9DB92D6A5597}">
      <dgm:prSet/>
      <dgm:spPr/>
    </dgm:pt>
    <dgm:pt modelId="{69CAD815-6650-47A6-BAD9-D47CFC78B4B8}">
      <dgm:prSet phldrT="[Text]"/>
      <dgm:spPr/>
      <dgm:t>
        <a:bodyPr/>
        <a:lstStyle/>
        <a:p>
          <a:r>
            <a:rPr lang="en-US" b="1" dirty="0"/>
            <a:t>A. B. Shetty Memorial Institute of Dental Sciences, </a:t>
          </a:r>
          <a:r>
            <a:rPr lang="en-US" b="1" dirty="0" err="1"/>
            <a:t>Mangaluru</a:t>
          </a:r>
          <a:endParaRPr lang="en-IN" b="1" dirty="0"/>
        </a:p>
      </dgm:t>
    </dgm:pt>
    <dgm:pt modelId="{9B2E040F-D5E5-4EDC-AAA2-32DA17E041D2}" type="parTrans" cxnId="{D0CC0635-3BA8-49EA-9F0C-54E0BC557F76}">
      <dgm:prSet/>
      <dgm:spPr/>
    </dgm:pt>
    <dgm:pt modelId="{BDB5A88D-B1C6-4180-A406-79D6BCF8B1D4}" type="sibTrans" cxnId="{D0CC0635-3BA8-49EA-9F0C-54E0BC557F76}">
      <dgm:prSet/>
      <dgm:spPr/>
    </dgm:pt>
    <dgm:pt modelId="{909C94B8-CA59-49FE-BBAA-94F6EA1E39CE}">
      <dgm:prSet phldrT="[Text]"/>
      <dgm:spPr/>
      <dgm:t>
        <a:bodyPr/>
        <a:lstStyle/>
        <a:p>
          <a:r>
            <a:rPr lang="en-US" b="1" dirty="0"/>
            <a:t>D.Y. Pail Dental College, Mumbai &amp; Pune</a:t>
          </a:r>
          <a:endParaRPr lang="en-IN" b="1" dirty="0"/>
        </a:p>
      </dgm:t>
    </dgm:pt>
    <dgm:pt modelId="{7FF3AEE7-2772-4BD9-8BF8-F1E11BE5CBA6}" type="parTrans" cxnId="{C516BB29-B7E6-4A94-B6FF-14682C29B7B5}">
      <dgm:prSet/>
      <dgm:spPr/>
    </dgm:pt>
    <dgm:pt modelId="{ACCF2E40-FE7D-4CD5-947E-B6EB33CAC86D}" type="sibTrans" cxnId="{C516BB29-B7E6-4A94-B6FF-14682C29B7B5}">
      <dgm:prSet/>
      <dgm:spPr/>
    </dgm:pt>
    <dgm:pt modelId="{0BC158F3-A5CC-4F4F-80CC-17A7EB9C5A12}">
      <dgm:prSet phldrT="[Text]"/>
      <dgm:spPr/>
      <dgm:t>
        <a:bodyPr/>
        <a:lstStyle/>
        <a:p>
          <a:r>
            <a:rPr lang="en-US" b="1" dirty="0" err="1"/>
            <a:t>Meghana</a:t>
          </a:r>
          <a:r>
            <a:rPr lang="en-US" b="1" dirty="0"/>
            <a:t> Institute of Dental Science, </a:t>
          </a:r>
          <a:r>
            <a:rPr lang="en-US" b="1" dirty="0" err="1"/>
            <a:t>Telangana</a:t>
          </a:r>
          <a:endParaRPr lang="en-IN" b="1" dirty="0"/>
        </a:p>
      </dgm:t>
    </dgm:pt>
    <dgm:pt modelId="{905611A2-7409-49F0-9252-40ECEB7B9723}" type="parTrans" cxnId="{0EA13F9F-FBE6-48F2-B384-A996C37F5876}">
      <dgm:prSet/>
      <dgm:spPr/>
    </dgm:pt>
    <dgm:pt modelId="{1A7F6170-A4EB-4143-89A5-EFA109CF323F}" type="sibTrans" cxnId="{0EA13F9F-FBE6-48F2-B384-A996C37F5876}">
      <dgm:prSet/>
      <dgm:spPr/>
    </dgm:pt>
    <dgm:pt modelId="{411537B5-DB71-44D4-952E-2888196B6960}">
      <dgm:prSet phldrT="[Text]"/>
      <dgm:spPr/>
      <dgm:t>
        <a:bodyPr/>
        <a:lstStyle/>
        <a:p>
          <a:r>
            <a:rPr lang="en-US" b="1" dirty="0"/>
            <a:t>Breach Candy Hospital &amp; Research Centre, Mumbai</a:t>
          </a:r>
          <a:endParaRPr lang="en-IN" b="1" dirty="0"/>
        </a:p>
      </dgm:t>
    </dgm:pt>
    <dgm:pt modelId="{F5CC828B-C0B6-43EE-84F7-6B5F32A59EE3}" type="parTrans" cxnId="{BDC68DA7-0CC4-42E8-9291-32D5786AB78E}">
      <dgm:prSet/>
      <dgm:spPr/>
    </dgm:pt>
    <dgm:pt modelId="{22520DEB-5A59-4707-92B7-435CA3D14C41}" type="sibTrans" cxnId="{BDC68DA7-0CC4-42E8-9291-32D5786AB78E}">
      <dgm:prSet/>
      <dgm:spPr/>
    </dgm:pt>
    <dgm:pt modelId="{0BAD2D19-D9DD-4905-AB4F-7E1E8DCB893E}">
      <dgm:prSet phldrT="[Text]"/>
      <dgm:spPr/>
      <dgm:t>
        <a:bodyPr/>
        <a:lstStyle/>
        <a:p>
          <a:r>
            <a:rPr lang="en-US" b="1" dirty="0"/>
            <a:t>Bombay Hospital, Mumbai &amp; Indore</a:t>
          </a:r>
          <a:endParaRPr lang="en-IN" b="1" dirty="0"/>
        </a:p>
      </dgm:t>
    </dgm:pt>
    <dgm:pt modelId="{AF6D4F0F-7FFF-4307-9726-3735B5816B30}" type="parTrans" cxnId="{7D8DB895-CF45-4172-BA1F-1B7BACA731CD}">
      <dgm:prSet/>
      <dgm:spPr/>
    </dgm:pt>
    <dgm:pt modelId="{2AB7C64C-6531-48FA-81C2-A8DC825F3094}" type="sibTrans" cxnId="{7D8DB895-CF45-4172-BA1F-1B7BACA731CD}">
      <dgm:prSet/>
      <dgm:spPr/>
    </dgm:pt>
    <dgm:pt modelId="{AA02BB28-C3E0-4D16-8B6A-BB0A064A8ED2}">
      <dgm:prSet phldrT="[Text]"/>
      <dgm:spPr/>
      <dgm:t>
        <a:bodyPr/>
        <a:lstStyle/>
        <a:p>
          <a:r>
            <a:rPr lang="en-US" b="1" dirty="0" err="1"/>
            <a:t>Deenanath</a:t>
          </a:r>
          <a:r>
            <a:rPr lang="en-US" b="1" dirty="0"/>
            <a:t> </a:t>
          </a:r>
          <a:r>
            <a:rPr lang="en-US" b="1" dirty="0" err="1"/>
            <a:t>Mangeshkar</a:t>
          </a:r>
          <a:r>
            <a:rPr lang="en-US" b="1" dirty="0"/>
            <a:t> Hospital &amp; Research Centre, Pune</a:t>
          </a:r>
          <a:endParaRPr lang="en-IN" b="1" dirty="0"/>
        </a:p>
      </dgm:t>
    </dgm:pt>
    <dgm:pt modelId="{6544FED5-671B-46B0-A93E-5BB57004BA1E}" type="parTrans" cxnId="{4B5327FF-2CE5-4C52-9636-4CF9CB095584}">
      <dgm:prSet/>
      <dgm:spPr/>
    </dgm:pt>
    <dgm:pt modelId="{27DB7291-B722-44CB-BB1C-F261912B4C95}" type="sibTrans" cxnId="{4B5327FF-2CE5-4C52-9636-4CF9CB095584}">
      <dgm:prSet/>
      <dgm:spPr/>
    </dgm:pt>
    <dgm:pt modelId="{5407B4B1-011F-480C-BA6F-47C0A0D84D24}" type="pres">
      <dgm:prSet presAssocID="{D8BFCBDF-C6A5-48CA-B5B9-FC1C2B34997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E2CA98-6C35-4639-B200-CA7B584FEB64}" type="pres">
      <dgm:prSet presAssocID="{E9B87AD9-3DAF-4492-8172-F94270FFF87B}" presName="composite" presStyleCnt="0"/>
      <dgm:spPr/>
    </dgm:pt>
    <dgm:pt modelId="{29B2DBB4-6F6C-4113-92E4-97B6415A0387}" type="pres">
      <dgm:prSet presAssocID="{E9B87AD9-3DAF-4492-8172-F94270FFF87B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DAD8D9-4AD7-495D-82A7-030D862F0DF2}" type="pres">
      <dgm:prSet presAssocID="{E9B87AD9-3DAF-4492-8172-F94270FFF87B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D94311-4C91-4578-A8FE-5D43BFB52C07}" type="pres">
      <dgm:prSet presAssocID="{E994B784-48C3-4B79-8AEC-51E55DB4E617}" presName="sp" presStyleCnt="0"/>
      <dgm:spPr/>
    </dgm:pt>
    <dgm:pt modelId="{80043C0D-E718-4813-A980-C832AA5C54C6}" type="pres">
      <dgm:prSet presAssocID="{57F4D5E0-B075-4412-9BDA-1E2B8B377701}" presName="composite" presStyleCnt="0"/>
      <dgm:spPr/>
    </dgm:pt>
    <dgm:pt modelId="{E4ACC5F0-C199-4BD0-A82F-D2353E34D45C}" type="pres">
      <dgm:prSet presAssocID="{57F4D5E0-B075-4412-9BDA-1E2B8B37770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2E7019-62B6-4B95-9F33-01F65C7914D7}" type="pres">
      <dgm:prSet presAssocID="{57F4D5E0-B075-4412-9BDA-1E2B8B37770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418AED-9407-44C7-BDB3-5D9763356160}" type="pres">
      <dgm:prSet presAssocID="{6070738E-56D1-4108-97F4-DA73D3D1C989}" presName="sp" presStyleCnt="0"/>
      <dgm:spPr/>
    </dgm:pt>
    <dgm:pt modelId="{D4223602-CF71-4332-B318-EAE24C9D558E}" type="pres">
      <dgm:prSet presAssocID="{42785495-5F39-4C07-986A-C8461F9400EF}" presName="composite" presStyleCnt="0"/>
      <dgm:spPr/>
    </dgm:pt>
    <dgm:pt modelId="{414A5DF4-8785-444A-8828-C42531934A8F}" type="pres">
      <dgm:prSet presAssocID="{42785495-5F39-4C07-986A-C8461F9400E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B2B8CA-DADD-470D-802D-B98202C3E770}" type="pres">
      <dgm:prSet presAssocID="{42785495-5F39-4C07-986A-C8461F9400EF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258D37-482D-43D2-AF14-FB6A65310063}" type="pres">
      <dgm:prSet presAssocID="{4281086C-5C31-40B9-B60F-FBFAE0021F9F}" presName="sp" presStyleCnt="0"/>
      <dgm:spPr/>
    </dgm:pt>
    <dgm:pt modelId="{2100DE3D-BA06-4643-B79D-4092A3E1C0F3}" type="pres">
      <dgm:prSet presAssocID="{1F8F6389-C5B5-415F-8060-A2096E125186}" presName="composite" presStyleCnt="0"/>
      <dgm:spPr/>
    </dgm:pt>
    <dgm:pt modelId="{2775330A-8E2F-4211-ABBE-F9C260DF80E5}" type="pres">
      <dgm:prSet presAssocID="{1F8F6389-C5B5-415F-8060-A2096E12518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F5A0C7-C5FC-48B1-9BA3-A5A48F23D04B}" type="pres">
      <dgm:prSet presAssocID="{1F8F6389-C5B5-415F-8060-A2096E12518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86C714-8328-45B8-A95F-EB93D6873FCE}" srcId="{D8BFCBDF-C6A5-48CA-B5B9-FC1C2B349977}" destId="{1F8F6389-C5B5-415F-8060-A2096E125186}" srcOrd="3" destOrd="0" parTransId="{06C49AD4-60FF-4291-9C39-5AB7FCEBE77B}" sibTransId="{2075946C-CB1D-47C0-A973-2E38CC3F82D1}"/>
    <dgm:cxn modelId="{D96D868F-8F96-42C3-B154-C0AC039D0651}" type="presOf" srcId="{7F9671F7-80AD-47A1-ACD8-F10F93257C72}" destId="{5EDAD8D9-4AD7-495D-82A7-030D862F0DF2}" srcOrd="0" destOrd="3" presId="urn:microsoft.com/office/officeart/2005/8/layout/chevron2"/>
    <dgm:cxn modelId="{40DD38B3-A5BF-4879-8DDF-0300A1AD97C7}" type="presOf" srcId="{909C94B8-CA59-49FE-BBAA-94F6EA1E39CE}" destId="{A4B2B8CA-DADD-470D-802D-B98202C3E770}" srcOrd="0" destOrd="2" presId="urn:microsoft.com/office/officeart/2005/8/layout/chevron2"/>
    <dgm:cxn modelId="{63BDB7A8-59FD-465A-8616-871C936A38ED}" srcId="{57F4D5E0-B075-4412-9BDA-1E2B8B377701}" destId="{E3F8BFF9-0EF7-45A1-A5AC-67B161E87475}" srcOrd="2" destOrd="0" parTransId="{8CEE0444-AC32-4B01-AECC-5B4D6B6739BD}" sibTransId="{9F5DC06A-8FCA-4B47-8E31-39679A959487}"/>
    <dgm:cxn modelId="{425EEDBE-5429-441A-9BCF-56800C70DA5A}" type="presOf" srcId="{0BC158F3-A5CC-4F4F-80CC-17A7EB9C5A12}" destId="{A4B2B8CA-DADD-470D-802D-B98202C3E770}" srcOrd="0" destOrd="3" presId="urn:microsoft.com/office/officeart/2005/8/layout/chevron2"/>
    <dgm:cxn modelId="{1C2D53DA-5DCA-4C58-9CCF-6BE6FFA31273}" type="presOf" srcId="{E3F8BFF9-0EF7-45A1-A5AC-67B161E87475}" destId="{682E7019-62B6-4B95-9F33-01F65C7914D7}" srcOrd="0" destOrd="2" presId="urn:microsoft.com/office/officeart/2005/8/layout/chevron2"/>
    <dgm:cxn modelId="{0EFEBAA4-B7AD-4E64-8ADC-F9796464F3C1}" type="presOf" srcId="{D27C30F1-D468-417A-BDC4-24CEB74F3D24}" destId="{682E7019-62B6-4B95-9F33-01F65C7914D7}" srcOrd="0" destOrd="1" presId="urn:microsoft.com/office/officeart/2005/8/layout/chevron2"/>
    <dgm:cxn modelId="{659430EB-8DD1-488F-81EF-4819E4FC197A}" srcId="{57F4D5E0-B075-4412-9BDA-1E2B8B377701}" destId="{D27C30F1-D468-417A-BDC4-24CEB74F3D24}" srcOrd="1" destOrd="0" parTransId="{397AF3A7-D3C8-4E23-BA68-A37F31E2CFD1}" sibTransId="{49574268-2EE1-44BF-8509-26EBFCAAA398}"/>
    <dgm:cxn modelId="{CEB8DA04-8145-4F9D-9965-1C108373D362}" type="presOf" srcId="{C1CE74D9-B578-4091-9F6B-273EBC05233F}" destId="{A4B2B8CA-DADD-470D-802D-B98202C3E770}" srcOrd="0" destOrd="0" presId="urn:microsoft.com/office/officeart/2005/8/layout/chevron2"/>
    <dgm:cxn modelId="{0EF5195C-76D1-4052-88BC-8AE00861155E}" type="presOf" srcId="{E67C2002-7854-4845-9210-DDC0BDAFE8D5}" destId="{5EDAD8D9-4AD7-495D-82A7-030D862F0DF2}" srcOrd="0" destOrd="1" presId="urn:microsoft.com/office/officeart/2005/8/layout/chevron2"/>
    <dgm:cxn modelId="{E1577089-2ACE-4862-BD43-9DB92D6A5597}" srcId="{57F4D5E0-B075-4412-9BDA-1E2B8B377701}" destId="{0064D4B0-3901-4D66-8E5E-3041690A8AF2}" srcOrd="3" destOrd="0" parTransId="{2087E6DE-EA37-45A3-AE2C-0661CE11F431}" sibTransId="{605FA9A0-3506-4294-A6B1-4E395AA43F88}"/>
    <dgm:cxn modelId="{1FB5EEE0-BC8C-4EB8-A630-F3E491B82299}" type="presOf" srcId="{411537B5-DB71-44D4-952E-2888196B6960}" destId="{CCF5A0C7-C5FC-48B1-9BA3-A5A48F23D04B}" srcOrd="0" destOrd="1" presId="urn:microsoft.com/office/officeart/2005/8/layout/chevron2"/>
    <dgm:cxn modelId="{AB5A6458-3D66-4EA5-B0DE-102C6BE2FC4F}" type="presOf" srcId="{69CAD815-6650-47A6-BAD9-D47CFC78B4B8}" destId="{A4B2B8CA-DADD-470D-802D-B98202C3E770}" srcOrd="0" destOrd="1" presId="urn:microsoft.com/office/officeart/2005/8/layout/chevron2"/>
    <dgm:cxn modelId="{9297A0C3-2B72-4E08-8ABD-AA62EBED74B0}" type="presOf" srcId="{098C81B0-7F3A-4D75-ABBA-6178FFF72D86}" destId="{682E7019-62B6-4B95-9F33-01F65C7914D7}" srcOrd="0" destOrd="0" presId="urn:microsoft.com/office/officeart/2005/8/layout/chevron2"/>
    <dgm:cxn modelId="{296CC427-96EC-420F-8DF2-0625196E16AB}" srcId="{E9B87AD9-3DAF-4492-8172-F94270FFF87B}" destId="{FACAD9A9-E8F5-497A-99D8-0E8D9328396A}" srcOrd="0" destOrd="0" parTransId="{D628056D-039C-49A6-8890-357AC1CF4740}" sibTransId="{A552AF51-94A4-4B03-AD4A-68697F8C2C01}"/>
    <dgm:cxn modelId="{E9F17282-4D57-4E6C-83F2-3A938E14FBD0}" srcId="{D8BFCBDF-C6A5-48CA-B5B9-FC1C2B349977}" destId="{57F4D5E0-B075-4412-9BDA-1E2B8B377701}" srcOrd="1" destOrd="0" parTransId="{903CD1BC-6826-4ADB-81D5-469A9965B2AC}" sibTransId="{6070738E-56D1-4108-97F4-DA73D3D1C989}"/>
    <dgm:cxn modelId="{CCFDF26C-014D-4F53-BB65-E4A33337B206}" srcId="{1F8F6389-C5B5-415F-8060-A2096E125186}" destId="{6BB6FCD7-F0F7-4A17-B78C-BF291D7D11CE}" srcOrd="0" destOrd="0" parTransId="{018EA94F-AAEE-4F61-8E46-6FF1A76C96EE}" sibTransId="{BA084FD9-66CC-40AD-A886-1BC904146446}"/>
    <dgm:cxn modelId="{C6890732-DE0D-4D3F-A0AC-D3F67B0CA6CC}" type="presOf" srcId="{1F8F6389-C5B5-415F-8060-A2096E125186}" destId="{2775330A-8E2F-4211-ABBE-F9C260DF80E5}" srcOrd="0" destOrd="0" presId="urn:microsoft.com/office/officeart/2005/8/layout/chevron2"/>
    <dgm:cxn modelId="{4EB4E569-27EE-4DF8-BB2F-8FECFA251E58}" srcId="{E9B87AD9-3DAF-4492-8172-F94270FFF87B}" destId="{E67C2002-7854-4845-9210-DDC0BDAFE8D5}" srcOrd="1" destOrd="0" parTransId="{74960A08-D560-4431-A245-C5C24F9EC2BD}" sibTransId="{48ACB0A7-A838-4069-88D2-35667A0E444B}"/>
    <dgm:cxn modelId="{6A41DDEC-C5F3-403A-99F4-F633600C6207}" srcId="{42785495-5F39-4C07-986A-C8461F9400EF}" destId="{C1CE74D9-B578-4091-9F6B-273EBC05233F}" srcOrd="0" destOrd="0" parTransId="{F062716E-947C-4084-AA9B-1457E1690232}" sibTransId="{BD20E1A7-10B8-4992-8E38-FE9D65320B83}"/>
    <dgm:cxn modelId="{BDC68DA7-0CC4-42E8-9291-32D5786AB78E}" srcId="{1F8F6389-C5B5-415F-8060-A2096E125186}" destId="{411537B5-DB71-44D4-952E-2888196B6960}" srcOrd="1" destOrd="0" parTransId="{F5CC828B-C0B6-43EE-84F7-6B5F32A59EE3}" sibTransId="{22520DEB-5A59-4707-92B7-435CA3D14C41}"/>
    <dgm:cxn modelId="{1FF3CB02-C0E0-46CE-872C-874D0FF511E4}" type="presOf" srcId="{6BB6FCD7-F0F7-4A17-B78C-BF291D7D11CE}" destId="{CCF5A0C7-C5FC-48B1-9BA3-A5A48F23D04B}" srcOrd="0" destOrd="0" presId="urn:microsoft.com/office/officeart/2005/8/layout/chevron2"/>
    <dgm:cxn modelId="{EDCC70B3-1692-4908-9A24-45447E2C60D3}" type="presOf" srcId="{E9B87AD9-3DAF-4492-8172-F94270FFF87B}" destId="{29B2DBB4-6F6C-4113-92E4-97B6415A0387}" srcOrd="0" destOrd="0" presId="urn:microsoft.com/office/officeart/2005/8/layout/chevron2"/>
    <dgm:cxn modelId="{48C81AFD-4B18-4BD7-9DD4-E9ADBFDAC4FD}" type="presOf" srcId="{D8BFCBDF-C6A5-48CA-B5B9-FC1C2B349977}" destId="{5407B4B1-011F-480C-BA6F-47C0A0D84D24}" srcOrd="0" destOrd="0" presId="urn:microsoft.com/office/officeart/2005/8/layout/chevron2"/>
    <dgm:cxn modelId="{10302669-E1F6-44E2-999A-412DBDD97A4A}" srcId="{E9B87AD9-3DAF-4492-8172-F94270FFF87B}" destId="{7F9671F7-80AD-47A1-ACD8-F10F93257C72}" srcOrd="3" destOrd="0" parTransId="{B86781C0-89CB-47B2-84CC-CD62B862B867}" sibTransId="{5CFAC19E-66C4-476B-BC7C-2D2D99ADE2A0}"/>
    <dgm:cxn modelId="{A406A5F5-2D7E-4F6D-B534-21BE8B5F447F}" type="presOf" srcId="{4578416F-466A-4727-BF70-8E019EF99AF7}" destId="{5EDAD8D9-4AD7-495D-82A7-030D862F0DF2}" srcOrd="0" destOrd="2" presId="urn:microsoft.com/office/officeart/2005/8/layout/chevron2"/>
    <dgm:cxn modelId="{7D8DB895-CF45-4172-BA1F-1B7BACA731CD}" srcId="{1F8F6389-C5B5-415F-8060-A2096E125186}" destId="{0BAD2D19-D9DD-4905-AB4F-7E1E8DCB893E}" srcOrd="2" destOrd="0" parTransId="{AF6D4F0F-7FFF-4307-9726-3735B5816B30}" sibTransId="{2AB7C64C-6531-48FA-81C2-A8DC825F3094}"/>
    <dgm:cxn modelId="{0EA13F9F-FBE6-48F2-B384-A996C37F5876}" srcId="{42785495-5F39-4C07-986A-C8461F9400EF}" destId="{0BC158F3-A5CC-4F4F-80CC-17A7EB9C5A12}" srcOrd="3" destOrd="0" parTransId="{905611A2-7409-49F0-9252-40ECEB7B9723}" sibTransId="{1A7F6170-A4EB-4143-89A5-EFA109CF323F}"/>
    <dgm:cxn modelId="{27C16F65-8B49-4CC1-940F-BDB81E196905}" type="presOf" srcId="{AA02BB28-C3E0-4D16-8B6A-BB0A064A8ED2}" destId="{CCF5A0C7-C5FC-48B1-9BA3-A5A48F23D04B}" srcOrd="0" destOrd="3" presId="urn:microsoft.com/office/officeart/2005/8/layout/chevron2"/>
    <dgm:cxn modelId="{149F6DB9-309D-4DDA-AA2D-8B42D19F374C}" type="presOf" srcId="{0BAD2D19-D9DD-4905-AB4F-7E1E8DCB893E}" destId="{CCF5A0C7-C5FC-48B1-9BA3-A5A48F23D04B}" srcOrd="0" destOrd="2" presId="urn:microsoft.com/office/officeart/2005/8/layout/chevron2"/>
    <dgm:cxn modelId="{6FEDA6F6-8AA1-4902-9DE2-F35005678ADB}" type="presOf" srcId="{0064D4B0-3901-4D66-8E5E-3041690A8AF2}" destId="{682E7019-62B6-4B95-9F33-01F65C7914D7}" srcOrd="0" destOrd="3" presId="urn:microsoft.com/office/officeart/2005/8/layout/chevron2"/>
    <dgm:cxn modelId="{C516BB29-B7E6-4A94-B6FF-14682C29B7B5}" srcId="{42785495-5F39-4C07-986A-C8461F9400EF}" destId="{909C94B8-CA59-49FE-BBAA-94F6EA1E39CE}" srcOrd="2" destOrd="0" parTransId="{7FF3AEE7-2772-4BD9-8BF8-F1E11BE5CBA6}" sibTransId="{ACCF2E40-FE7D-4CD5-947E-B6EB33CAC86D}"/>
    <dgm:cxn modelId="{ED95555F-9C8C-4E50-B01C-1D129948EB56}" type="presOf" srcId="{42785495-5F39-4C07-986A-C8461F9400EF}" destId="{414A5DF4-8785-444A-8828-C42531934A8F}" srcOrd="0" destOrd="0" presId="urn:microsoft.com/office/officeart/2005/8/layout/chevron2"/>
    <dgm:cxn modelId="{2E94BE85-BB9E-4446-BC35-58D2059FD721}" srcId="{57F4D5E0-B075-4412-9BDA-1E2B8B377701}" destId="{098C81B0-7F3A-4D75-ABBA-6178FFF72D86}" srcOrd="0" destOrd="0" parTransId="{F20A3A6B-B556-414D-87D4-C20CC1BC706F}" sibTransId="{D4926838-4805-4308-9668-70FB00AC2229}"/>
    <dgm:cxn modelId="{95ED2D80-C5F9-4B41-870F-C0E30E6F4D25}" type="presOf" srcId="{57F4D5E0-B075-4412-9BDA-1E2B8B377701}" destId="{E4ACC5F0-C199-4BD0-A82F-D2353E34D45C}" srcOrd="0" destOrd="0" presId="urn:microsoft.com/office/officeart/2005/8/layout/chevron2"/>
    <dgm:cxn modelId="{95C9D4E3-240D-4097-8B8D-420562A139E5}" srcId="{E9B87AD9-3DAF-4492-8172-F94270FFF87B}" destId="{4578416F-466A-4727-BF70-8E019EF99AF7}" srcOrd="2" destOrd="0" parTransId="{A61FE533-3C4F-4BF7-AA37-BF1CCFC97821}" sibTransId="{89C0F14C-2531-4B48-A15A-E43BF7764290}"/>
    <dgm:cxn modelId="{4048C247-594F-4EA2-B815-A8EFBC752503}" srcId="{D8BFCBDF-C6A5-48CA-B5B9-FC1C2B349977}" destId="{42785495-5F39-4C07-986A-C8461F9400EF}" srcOrd="2" destOrd="0" parTransId="{2C98087D-A0BD-4B94-B28E-013CD9D67663}" sibTransId="{4281086C-5C31-40B9-B60F-FBFAE0021F9F}"/>
    <dgm:cxn modelId="{8D56DA4B-6489-48D9-B931-0F78E8961037}" type="presOf" srcId="{FACAD9A9-E8F5-497A-99D8-0E8D9328396A}" destId="{5EDAD8D9-4AD7-495D-82A7-030D862F0DF2}" srcOrd="0" destOrd="0" presId="urn:microsoft.com/office/officeart/2005/8/layout/chevron2"/>
    <dgm:cxn modelId="{D0CC0635-3BA8-49EA-9F0C-54E0BC557F76}" srcId="{42785495-5F39-4C07-986A-C8461F9400EF}" destId="{69CAD815-6650-47A6-BAD9-D47CFC78B4B8}" srcOrd="1" destOrd="0" parTransId="{9B2E040F-D5E5-4EDC-AAA2-32DA17E041D2}" sibTransId="{BDB5A88D-B1C6-4180-A406-79D6BCF8B1D4}"/>
    <dgm:cxn modelId="{1B4BE9FF-E99D-45BD-9B07-4CB9FAA05BA8}" srcId="{D8BFCBDF-C6A5-48CA-B5B9-FC1C2B349977}" destId="{E9B87AD9-3DAF-4492-8172-F94270FFF87B}" srcOrd="0" destOrd="0" parTransId="{C2852869-760E-4F41-B826-56056A232C75}" sibTransId="{E994B784-48C3-4B79-8AEC-51E55DB4E617}"/>
    <dgm:cxn modelId="{4B5327FF-2CE5-4C52-9636-4CF9CB095584}" srcId="{1F8F6389-C5B5-415F-8060-A2096E125186}" destId="{AA02BB28-C3E0-4D16-8B6A-BB0A064A8ED2}" srcOrd="3" destOrd="0" parTransId="{6544FED5-671B-46B0-A93E-5BB57004BA1E}" sibTransId="{27DB7291-B722-44CB-BB1C-F261912B4C95}"/>
    <dgm:cxn modelId="{16D0AEFC-AF6A-4540-8F19-A6B26239332F}" type="presParOf" srcId="{5407B4B1-011F-480C-BA6F-47C0A0D84D24}" destId="{43E2CA98-6C35-4639-B200-CA7B584FEB64}" srcOrd="0" destOrd="0" presId="urn:microsoft.com/office/officeart/2005/8/layout/chevron2"/>
    <dgm:cxn modelId="{77A5555A-094B-4197-8D6C-0E7CE8BBC452}" type="presParOf" srcId="{43E2CA98-6C35-4639-B200-CA7B584FEB64}" destId="{29B2DBB4-6F6C-4113-92E4-97B6415A0387}" srcOrd="0" destOrd="0" presId="urn:microsoft.com/office/officeart/2005/8/layout/chevron2"/>
    <dgm:cxn modelId="{8D8BF88E-4BCB-4694-BD32-BF44669FAB0A}" type="presParOf" srcId="{43E2CA98-6C35-4639-B200-CA7B584FEB64}" destId="{5EDAD8D9-4AD7-495D-82A7-030D862F0DF2}" srcOrd="1" destOrd="0" presId="urn:microsoft.com/office/officeart/2005/8/layout/chevron2"/>
    <dgm:cxn modelId="{F1E84673-0297-446A-93FE-B644C449E572}" type="presParOf" srcId="{5407B4B1-011F-480C-BA6F-47C0A0D84D24}" destId="{0FD94311-4C91-4578-A8FE-5D43BFB52C07}" srcOrd="1" destOrd="0" presId="urn:microsoft.com/office/officeart/2005/8/layout/chevron2"/>
    <dgm:cxn modelId="{13F876E3-141D-4BA4-8759-379FBE39FF48}" type="presParOf" srcId="{5407B4B1-011F-480C-BA6F-47C0A0D84D24}" destId="{80043C0D-E718-4813-A980-C832AA5C54C6}" srcOrd="2" destOrd="0" presId="urn:microsoft.com/office/officeart/2005/8/layout/chevron2"/>
    <dgm:cxn modelId="{E0029A45-E046-4761-B9AD-C369D5A7908F}" type="presParOf" srcId="{80043C0D-E718-4813-A980-C832AA5C54C6}" destId="{E4ACC5F0-C199-4BD0-A82F-D2353E34D45C}" srcOrd="0" destOrd="0" presId="urn:microsoft.com/office/officeart/2005/8/layout/chevron2"/>
    <dgm:cxn modelId="{320387BE-DE26-41AE-9DA1-194114A9F014}" type="presParOf" srcId="{80043C0D-E718-4813-A980-C832AA5C54C6}" destId="{682E7019-62B6-4B95-9F33-01F65C7914D7}" srcOrd="1" destOrd="0" presId="urn:microsoft.com/office/officeart/2005/8/layout/chevron2"/>
    <dgm:cxn modelId="{326F1E1D-EB26-4E5C-B47E-7196A5A2B9E8}" type="presParOf" srcId="{5407B4B1-011F-480C-BA6F-47C0A0D84D24}" destId="{56418AED-9407-44C7-BDB3-5D9763356160}" srcOrd="3" destOrd="0" presId="urn:microsoft.com/office/officeart/2005/8/layout/chevron2"/>
    <dgm:cxn modelId="{08BDB3F3-D27E-48DB-803C-10EFCF6100E3}" type="presParOf" srcId="{5407B4B1-011F-480C-BA6F-47C0A0D84D24}" destId="{D4223602-CF71-4332-B318-EAE24C9D558E}" srcOrd="4" destOrd="0" presId="urn:microsoft.com/office/officeart/2005/8/layout/chevron2"/>
    <dgm:cxn modelId="{E65A0B71-3D3E-4AF6-8878-9F3B278353CF}" type="presParOf" srcId="{D4223602-CF71-4332-B318-EAE24C9D558E}" destId="{414A5DF4-8785-444A-8828-C42531934A8F}" srcOrd="0" destOrd="0" presId="urn:microsoft.com/office/officeart/2005/8/layout/chevron2"/>
    <dgm:cxn modelId="{EE0A0374-27C2-42DA-BD5D-E2ECF95B2C2D}" type="presParOf" srcId="{D4223602-CF71-4332-B318-EAE24C9D558E}" destId="{A4B2B8CA-DADD-470D-802D-B98202C3E770}" srcOrd="1" destOrd="0" presId="urn:microsoft.com/office/officeart/2005/8/layout/chevron2"/>
    <dgm:cxn modelId="{B217CBCB-F0E1-4E64-8B32-02FBCFA2D9AD}" type="presParOf" srcId="{5407B4B1-011F-480C-BA6F-47C0A0D84D24}" destId="{82258D37-482D-43D2-AF14-FB6A65310063}" srcOrd="5" destOrd="0" presId="urn:microsoft.com/office/officeart/2005/8/layout/chevron2"/>
    <dgm:cxn modelId="{2A0B2E0F-B04F-4D46-8984-1E152E3FFCB1}" type="presParOf" srcId="{5407B4B1-011F-480C-BA6F-47C0A0D84D24}" destId="{2100DE3D-BA06-4643-B79D-4092A3E1C0F3}" srcOrd="6" destOrd="0" presId="urn:microsoft.com/office/officeart/2005/8/layout/chevron2"/>
    <dgm:cxn modelId="{F228FD38-B022-4500-BB69-3639A36A2BBC}" type="presParOf" srcId="{2100DE3D-BA06-4643-B79D-4092A3E1C0F3}" destId="{2775330A-8E2F-4211-ABBE-F9C260DF80E5}" srcOrd="0" destOrd="0" presId="urn:microsoft.com/office/officeart/2005/8/layout/chevron2"/>
    <dgm:cxn modelId="{7388B00F-C720-4BA9-9C4D-7AC95BDD3C6F}" type="presParOf" srcId="{2100DE3D-BA06-4643-B79D-4092A3E1C0F3}" destId="{CCF5A0C7-C5FC-48B1-9BA3-A5A48F23D04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E4DDA-6274-40AE-A20B-E869E1055889}" type="datetimeFigureOut">
              <a:rPr lang="en-IN" smtClean="0"/>
              <a:t>22-11-2019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BD060-C391-4DAE-8FEE-EA04D3006E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3190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BD060-C391-4DAE-8FEE-EA04D3006E68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7452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8D04EE4-E7B6-439F-8E6B-A5844BF2AE06}" type="datetime1">
              <a:rPr lang="en-IN" smtClean="0"/>
              <a:t>22-11-2019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575A79-A82C-4125-8D3D-DB9C50ED7F1D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802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208B-1051-495B-B5D6-D5AC6862D181}" type="datetime1">
              <a:rPr lang="en-IN" smtClean="0"/>
              <a:t>22-11-2019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5A79-A82C-4125-8D3D-DB9C50ED7F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9757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431F-D5FA-44A5-87E9-66CAE15FD7AD}" type="datetime1">
              <a:rPr lang="en-IN" smtClean="0"/>
              <a:t>22-11-2019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5A79-A82C-4125-8D3D-DB9C50ED7F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6011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3091D-CD7D-4A99-8F61-2CA6B23FBE52}" type="datetime1">
              <a:rPr lang="en-IN" smtClean="0"/>
              <a:t>22-11-2019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5A79-A82C-4125-8D3D-DB9C50ED7F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0237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B9C0-6AD0-4214-A07D-603DA541052D}" type="datetime1">
              <a:rPr lang="en-IN" smtClean="0"/>
              <a:t>22-11-2019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5A79-A82C-4125-8D3D-DB9C50ED7F1D}" type="slidenum">
              <a:rPr lang="en-IN" smtClean="0"/>
              <a:t>‹#›</a:t>
            </a:fld>
            <a:endParaRPr lang="en-IN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25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009F-BFD7-4FE9-885D-810C4398815D}" type="datetime1">
              <a:rPr lang="en-IN" smtClean="0"/>
              <a:t>22-11-2019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5A79-A82C-4125-8D3D-DB9C50ED7F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042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5F23-9F72-4AAF-A9DD-DC0A9AAD168E}" type="datetime1">
              <a:rPr lang="en-IN" smtClean="0"/>
              <a:t>22-11-2019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5A79-A82C-4125-8D3D-DB9C50ED7F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9856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BF5C-6A17-42B6-A1E4-FB42AF53DAFB}" type="datetime1">
              <a:rPr lang="en-IN" smtClean="0"/>
              <a:t>22-11-2019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5A79-A82C-4125-8D3D-DB9C50ED7F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367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A03D7-B140-4722-9E93-3F3867017639}" type="datetime1">
              <a:rPr lang="en-IN" smtClean="0"/>
              <a:t>22-11-2019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5A79-A82C-4125-8D3D-DB9C50ED7F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7876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C528-243A-4342-9889-DB6F1F82F4C1}" type="datetime1">
              <a:rPr lang="en-IN" smtClean="0"/>
              <a:t>22-11-2019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5A79-A82C-4125-8D3D-DB9C50ED7F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3936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430E-D7CC-46DF-9198-F456FF890E8D}" type="datetime1">
              <a:rPr lang="en-IN" smtClean="0"/>
              <a:t>22-11-2019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5A79-A82C-4125-8D3D-DB9C50ED7F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9062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64CAED22-86B1-48AA-9103-5FDD9A4F00B0}" type="datetime1">
              <a:rPr lang="en-IN" smtClean="0"/>
              <a:t>22-11-2019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06575A79-A82C-4125-8D3D-DB9C50ED7F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336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							</a:t>
            </a:r>
            <a:endParaRPr lang="en-IN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04864"/>
            <a:ext cx="6381974" cy="136815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5A79-A82C-4125-8D3D-DB9C50ED7F1D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017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92896"/>
            <a:ext cx="3528392" cy="2075525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92895"/>
            <a:ext cx="3549996" cy="2088233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5A79-A82C-4125-8D3D-DB9C50ED7F1D}" type="slidenum">
              <a:rPr lang="en-IN" smtClean="0"/>
              <a:t>10</a:t>
            </a:fld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374" y="6021288"/>
            <a:ext cx="2664356" cy="5711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708" y="711869"/>
            <a:ext cx="2857500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3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							</a:t>
            </a:r>
            <a:endParaRPr lang="en-IN" dirty="0"/>
          </a:p>
        </p:txBody>
      </p:sp>
      <p:pic>
        <p:nvPicPr>
          <p:cNvPr id="1033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2968" y="1097280"/>
            <a:ext cx="3241964" cy="466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>
          <a:xfrm>
            <a:off x="857250" y="2060848"/>
            <a:ext cx="2834640" cy="3123808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Establishment</a:t>
            </a:r>
            <a:r>
              <a:rPr lang="en-US" dirty="0">
                <a:solidFill>
                  <a:schemeClr val="tx1"/>
                </a:solidFill>
              </a:rPr>
              <a:t>- 1976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Founder</a:t>
            </a:r>
            <a:r>
              <a:rPr lang="en-US" dirty="0">
                <a:solidFill>
                  <a:schemeClr val="tx1"/>
                </a:solidFill>
              </a:rPr>
              <a:t>- Late Mr. L. D. Kotian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CMD</a:t>
            </a:r>
            <a:r>
              <a:rPr lang="en-US" dirty="0">
                <a:solidFill>
                  <a:schemeClr val="tx1"/>
                </a:solidFill>
              </a:rPr>
              <a:t>- Mr. Padmakar Kotian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Business Model</a:t>
            </a:r>
            <a:r>
              <a:rPr lang="en-US" dirty="0">
                <a:solidFill>
                  <a:schemeClr val="tx1"/>
                </a:solidFill>
              </a:rPr>
              <a:t>- Agents / Vendors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Recognition</a:t>
            </a:r>
            <a:r>
              <a:rPr lang="en-US" dirty="0">
                <a:solidFill>
                  <a:schemeClr val="tx1"/>
                </a:solidFill>
              </a:rPr>
              <a:t>- FPBAI &amp; GOC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Industry Experience</a:t>
            </a:r>
            <a:r>
              <a:rPr lang="en-US" dirty="0">
                <a:solidFill>
                  <a:schemeClr val="tx1"/>
                </a:solidFill>
              </a:rPr>
              <a:t>- 4 Decades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Products</a:t>
            </a:r>
            <a:r>
              <a:rPr lang="en-US" dirty="0">
                <a:solidFill>
                  <a:schemeClr val="tx1"/>
                </a:solidFill>
              </a:rPr>
              <a:t>- Print Journals / E-Journals, Periodicals, Databases, Back Issues &amp; E-Books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Authorized Agents</a:t>
            </a:r>
            <a:r>
              <a:rPr lang="en-US" dirty="0">
                <a:solidFill>
                  <a:schemeClr val="tx1"/>
                </a:solidFill>
              </a:rPr>
              <a:t>- John Wiley &amp; sons Ltd.,  Wolters Kluwer Health/Ovid, Jaypee Brothers Medical Publishers Ltd.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5A79-A82C-4125-8D3D-DB9C50ED7F1D}" type="slidenum">
              <a:rPr lang="en-IN" smtClean="0"/>
              <a:t>2</a:t>
            </a:fld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790" y="6051502"/>
            <a:ext cx="2664356" cy="571178"/>
          </a:xfrm>
          <a:prstGeom prst="rect">
            <a:avLst/>
          </a:prstGeom>
        </p:spPr>
      </p:pic>
      <p:pic>
        <p:nvPicPr>
          <p:cNvPr id="1037" name="Picture 13" descr="Black Chancery +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26289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39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`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5A79-A82C-4125-8D3D-DB9C50ED7F1D}" type="slidenum">
              <a:rPr lang="en-IN" smtClean="0"/>
              <a:t>3</a:t>
            </a:fld>
            <a:endParaRPr lang="en-IN"/>
          </a:p>
        </p:txBody>
      </p:sp>
      <p:grpSp>
        <p:nvGrpSpPr>
          <p:cNvPr id="11" name="Group 10"/>
          <p:cNvGrpSpPr/>
          <p:nvPr/>
        </p:nvGrpSpPr>
        <p:grpSpPr>
          <a:xfrm>
            <a:off x="1907704" y="1530142"/>
            <a:ext cx="6035575" cy="4522658"/>
            <a:chOff x="1554212" y="1601852"/>
            <a:chExt cx="6035575" cy="4522658"/>
          </a:xfrm>
        </p:grpSpPr>
        <p:sp>
          <p:nvSpPr>
            <p:cNvPr id="12" name="Freeform 11"/>
            <p:cNvSpPr/>
            <p:nvPr/>
          </p:nvSpPr>
          <p:spPr>
            <a:xfrm>
              <a:off x="4215900" y="1601852"/>
              <a:ext cx="1458598" cy="1676549"/>
            </a:xfrm>
            <a:custGeom>
              <a:avLst/>
              <a:gdLst>
                <a:gd name="connsiteX0" fmla="*/ 0 w 1676548"/>
                <a:gd name="connsiteY0" fmla="*/ 729299 h 1458597"/>
                <a:gd name="connsiteX1" fmla="*/ 364649 w 1676548"/>
                <a:gd name="connsiteY1" fmla="*/ 0 h 1458597"/>
                <a:gd name="connsiteX2" fmla="*/ 1311899 w 1676548"/>
                <a:gd name="connsiteY2" fmla="*/ 0 h 1458597"/>
                <a:gd name="connsiteX3" fmla="*/ 1676548 w 1676548"/>
                <a:gd name="connsiteY3" fmla="*/ 729299 h 1458597"/>
                <a:gd name="connsiteX4" fmla="*/ 1311899 w 1676548"/>
                <a:gd name="connsiteY4" fmla="*/ 1458597 h 1458597"/>
                <a:gd name="connsiteX5" fmla="*/ 364649 w 1676548"/>
                <a:gd name="connsiteY5" fmla="*/ 1458597 h 1458597"/>
                <a:gd name="connsiteX6" fmla="*/ 0 w 1676548"/>
                <a:gd name="connsiteY6" fmla="*/ 729299 h 145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6548" h="1458597">
                  <a:moveTo>
                    <a:pt x="838273" y="0"/>
                  </a:moveTo>
                  <a:lnTo>
                    <a:pt x="1676547" y="317245"/>
                  </a:lnTo>
                  <a:lnTo>
                    <a:pt x="1676547" y="1141352"/>
                  </a:lnTo>
                  <a:lnTo>
                    <a:pt x="838273" y="1458597"/>
                  </a:lnTo>
                  <a:lnTo>
                    <a:pt x="1" y="1141352"/>
                  </a:lnTo>
                  <a:lnTo>
                    <a:pt x="1" y="317245"/>
                  </a:lnTo>
                  <a:lnTo>
                    <a:pt x="838273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0168" tIns="364133" rIns="330169" bIns="364132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Approx. 300 Customers</a:t>
              </a:r>
              <a:endParaRPr lang="en-IN" sz="1400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718759" y="1937162"/>
              <a:ext cx="1871028" cy="1005929"/>
            </a:xfrm>
            <a:custGeom>
              <a:avLst/>
              <a:gdLst>
                <a:gd name="connsiteX0" fmla="*/ 0 w 1871028"/>
                <a:gd name="connsiteY0" fmla="*/ 0 h 1005929"/>
                <a:gd name="connsiteX1" fmla="*/ 1871028 w 1871028"/>
                <a:gd name="connsiteY1" fmla="*/ 0 h 1005929"/>
                <a:gd name="connsiteX2" fmla="*/ 1871028 w 1871028"/>
                <a:gd name="connsiteY2" fmla="*/ 1005929 h 1005929"/>
                <a:gd name="connsiteX3" fmla="*/ 0 w 1871028"/>
                <a:gd name="connsiteY3" fmla="*/ 1005929 h 1005929"/>
                <a:gd name="connsiteX4" fmla="*/ 0 w 1871028"/>
                <a:gd name="connsiteY4" fmla="*/ 0 h 100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1028" h="1005929">
                  <a:moveTo>
                    <a:pt x="0" y="0"/>
                  </a:moveTo>
                  <a:lnTo>
                    <a:pt x="1871028" y="0"/>
                  </a:lnTo>
                  <a:lnTo>
                    <a:pt x="1871028" y="1005929"/>
                  </a:lnTo>
                  <a:lnTo>
                    <a:pt x="0" y="100592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IN" sz="2400" kern="120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640615" y="1601852"/>
              <a:ext cx="1458598" cy="1676549"/>
            </a:xfrm>
            <a:custGeom>
              <a:avLst/>
              <a:gdLst>
                <a:gd name="connsiteX0" fmla="*/ 0 w 1676548"/>
                <a:gd name="connsiteY0" fmla="*/ 729299 h 1458597"/>
                <a:gd name="connsiteX1" fmla="*/ 364649 w 1676548"/>
                <a:gd name="connsiteY1" fmla="*/ 0 h 1458597"/>
                <a:gd name="connsiteX2" fmla="*/ 1311899 w 1676548"/>
                <a:gd name="connsiteY2" fmla="*/ 0 h 1458597"/>
                <a:gd name="connsiteX3" fmla="*/ 1676548 w 1676548"/>
                <a:gd name="connsiteY3" fmla="*/ 729299 h 1458597"/>
                <a:gd name="connsiteX4" fmla="*/ 1311899 w 1676548"/>
                <a:gd name="connsiteY4" fmla="*/ 1458597 h 1458597"/>
                <a:gd name="connsiteX5" fmla="*/ 364649 w 1676548"/>
                <a:gd name="connsiteY5" fmla="*/ 1458597 h 1458597"/>
                <a:gd name="connsiteX6" fmla="*/ 0 w 1676548"/>
                <a:gd name="connsiteY6" fmla="*/ 729299 h 145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6548" h="1458597">
                  <a:moveTo>
                    <a:pt x="838273" y="0"/>
                  </a:moveTo>
                  <a:lnTo>
                    <a:pt x="1676547" y="317245"/>
                  </a:lnTo>
                  <a:lnTo>
                    <a:pt x="1676547" y="1141352"/>
                  </a:lnTo>
                  <a:lnTo>
                    <a:pt x="838273" y="1458597"/>
                  </a:lnTo>
                  <a:lnTo>
                    <a:pt x="1" y="1141352"/>
                  </a:lnTo>
                  <a:lnTo>
                    <a:pt x="1" y="317245"/>
                  </a:lnTo>
                  <a:lnTo>
                    <a:pt x="838273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936304"/>
                <a:satOff val="-1168"/>
                <a:lumOff val="275"/>
                <a:alphaOff val="0"/>
              </a:schemeClr>
            </a:fillRef>
            <a:effectRef idx="0">
              <a:schemeClr val="accent2">
                <a:hueOff val="936304"/>
                <a:satOff val="-1168"/>
                <a:lumOff val="27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7298" tIns="261263" rIns="227299" bIns="261262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Year Founded</a:t>
              </a:r>
            </a:p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/>
                <a:t>1976</a:t>
              </a:r>
              <a:endParaRPr lang="en-IN" sz="1400" kern="1200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425239" y="3031902"/>
              <a:ext cx="1458598" cy="1676549"/>
            </a:xfrm>
            <a:custGeom>
              <a:avLst/>
              <a:gdLst>
                <a:gd name="connsiteX0" fmla="*/ 0 w 1676548"/>
                <a:gd name="connsiteY0" fmla="*/ 729299 h 1458597"/>
                <a:gd name="connsiteX1" fmla="*/ 364649 w 1676548"/>
                <a:gd name="connsiteY1" fmla="*/ 0 h 1458597"/>
                <a:gd name="connsiteX2" fmla="*/ 1311899 w 1676548"/>
                <a:gd name="connsiteY2" fmla="*/ 0 h 1458597"/>
                <a:gd name="connsiteX3" fmla="*/ 1676548 w 1676548"/>
                <a:gd name="connsiteY3" fmla="*/ 729299 h 1458597"/>
                <a:gd name="connsiteX4" fmla="*/ 1311899 w 1676548"/>
                <a:gd name="connsiteY4" fmla="*/ 1458597 h 1458597"/>
                <a:gd name="connsiteX5" fmla="*/ 364649 w 1676548"/>
                <a:gd name="connsiteY5" fmla="*/ 1458597 h 1458597"/>
                <a:gd name="connsiteX6" fmla="*/ 0 w 1676548"/>
                <a:gd name="connsiteY6" fmla="*/ 729299 h 145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6548" h="1458597">
                  <a:moveTo>
                    <a:pt x="838273" y="0"/>
                  </a:moveTo>
                  <a:lnTo>
                    <a:pt x="1676547" y="317245"/>
                  </a:lnTo>
                  <a:lnTo>
                    <a:pt x="1676547" y="1141352"/>
                  </a:lnTo>
                  <a:lnTo>
                    <a:pt x="838273" y="1458597"/>
                  </a:lnTo>
                  <a:lnTo>
                    <a:pt x="1" y="1141352"/>
                  </a:lnTo>
                  <a:lnTo>
                    <a:pt x="1" y="317245"/>
                  </a:lnTo>
                  <a:lnTo>
                    <a:pt x="838273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872608"/>
                <a:satOff val="-2336"/>
                <a:lumOff val="549"/>
                <a:alphaOff val="0"/>
              </a:schemeClr>
            </a:fillRef>
            <a:effectRef idx="0">
              <a:schemeClr val="accent2">
                <a:hueOff val="1872608"/>
                <a:satOff val="-2336"/>
                <a:lumOff val="54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0168" tIns="364133" rIns="330169" bIns="364132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Pan India</a:t>
              </a:r>
              <a:endParaRPr lang="en-IN" sz="1400" kern="12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554212" y="3360216"/>
              <a:ext cx="1810672" cy="1005929"/>
            </a:xfrm>
            <a:custGeom>
              <a:avLst/>
              <a:gdLst>
                <a:gd name="connsiteX0" fmla="*/ 0 w 1810672"/>
                <a:gd name="connsiteY0" fmla="*/ 0 h 1005929"/>
                <a:gd name="connsiteX1" fmla="*/ 1810672 w 1810672"/>
                <a:gd name="connsiteY1" fmla="*/ 0 h 1005929"/>
                <a:gd name="connsiteX2" fmla="*/ 1810672 w 1810672"/>
                <a:gd name="connsiteY2" fmla="*/ 1005929 h 1005929"/>
                <a:gd name="connsiteX3" fmla="*/ 0 w 1810672"/>
                <a:gd name="connsiteY3" fmla="*/ 1005929 h 1005929"/>
                <a:gd name="connsiteX4" fmla="*/ 0 w 1810672"/>
                <a:gd name="connsiteY4" fmla="*/ 0 h 100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0672" h="1005929">
                  <a:moveTo>
                    <a:pt x="0" y="0"/>
                  </a:moveTo>
                  <a:lnTo>
                    <a:pt x="1810672" y="0"/>
                  </a:lnTo>
                  <a:lnTo>
                    <a:pt x="1810672" y="1005929"/>
                  </a:lnTo>
                  <a:lnTo>
                    <a:pt x="0" y="100592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IN" sz="2400" kern="1200" dirty="0"/>
            </a:p>
            <a:p>
              <a:pPr lvl="0" algn="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IN" sz="2400" kern="1200" dirty="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5000525" y="3024906"/>
              <a:ext cx="1458598" cy="1676549"/>
            </a:xfrm>
            <a:custGeom>
              <a:avLst/>
              <a:gdLst>
                <a:gd name="connsiteX0" fmla="*/ 0 w 1676548"/>
                <a:gd name="connsiteY0" fmla="*/ 729299 h 1458597"/>
                <a:gd name="connsiteX1" fmla="*/ 364649 w 1676548"/>
                <a:gd name="connsiteY1" fmla="*/ 0 h 1458597"/>
                <a:gd name="connsiteX2" fmla="*/ 1311899 w 1676548"/>
                <a:gd name="connsiteY2" fmla="*/ 0 h 1458597"/>
                <a:gd name="connsiteX3" fmla="*/ 1676548 w 1676548"/>
                <a:gd name="connsiteY3" fmla="*/ 729299 h 1458597"/>
                <a:gd name="connsiteX4" fmla="*/ 1311899 w 1676548"/>
                <a:gd name="connsiteY4" fmla="*/ 1458597 h 1458597"/>
                <a:gd name="connsiteX5" fmla="*/ 364649 w 1676548"/>
                <a:gd name="connsiteY5" fmla="*/ 1458597 h 1458597"/>
                <a:gd name="connsiteX6" fmla="*/ 0 w 1676548"/>
                <a:gd name="connsiteY6" fmla="*/ 729299 h 145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6548" h="1458597">
                  <a:moveTo>
                    <a:pt x="838273" y="0"/>
                  </a:moveTo>
                  <a:lnTo>
                    <a:pt x="1676547" y="317245"/>
                  </a:lnTo>
                  <a:lnTo>
                    <a:pt x="1676547" y="1141352"/>
                  </a:lnTo>
                  <a:lnTo>
                    <a:pt x="838273" y="1458597"/>
                  </a:lnTo>
                  <a:lnTo>
                    <a:pt x="1" y="1141352"/>
                  </a:lnTo>
                  <a:lnTo>
                    <a:pt x="1" y="317245"/>
                  </a:lnTo>
                  <a:lnTo>
                    <a:pt x="838273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808911"/>
                <a:satOff val="-3503"/>
                <a:lumOff val="824"/>
                <a:alphaOff val="0"/>
              </a:schemeClr>
            </a:fillRef>
            <a:effectRef idx="0">
              <a:schemeClr val="accent2">
                <a:hueOff val="2808911"/>
                <a:satOff val="-3503"/>
                <a:lumOff val="82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7298" tIns="261263" rIns="227299" bIns="261262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Effective SCM</a:t>
              </a:r>
              <a:endParaRPr lang="en-IN" sz="1400" kern="1200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215900" y="4447961"/>
              <a:ext cx="1458598" cy="1676549"/>
            </a:xfrm>
            <a:custGeom>
              <a:avLst/>
              <a:gdLst>
                <a:gd name="connsiteX0" fmla="*/ 0 w 1676548"/>
                <a:gd name="connsiteY0" fmla="*/ 729299 h 1458597"/>
                <a:gd name="connsiteX1" fmla="*/ 364649 w 1676548"/>
                <a:gd name="connsiteY1" fmla="*/ 0 h 1458597"/>
                <a:gd name="connsiteX2" fmla="*/ 1311899 w 1676548"/>
                <a:gd name="connsiteY2" fmla="*/ 0 h 1458597"/>
                <a:gd name="connsiteX3" fmla="*/ 1676548 w 1676548"/>
                <a:gd name="connsiteY3" fmla="*/ 729299 h 1458597"/>
                <a:gd name="connsiteX4" fmla="*/ 1311899 w 1676548"/>
                <a:gd name="connsiteY4" fmla="*/ 1458597 h 1458597"/>
                <a:gd name="connsiteX5" fmla="*/ 364649 w 1676548"/>
                <a:gd name="connsiteY5" fmla="*/ 1458597 h 1458597"/>
                <a:gd name="connsiteX6" fmla="*/ 0 w 1676548"/>
                <a:gd name="connsiteY6" fmla="*/ 729299 h 145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6548" h="1458597">
                  <a:moveTo>
                    <a:pt x="838273" y="0"/>
                  </a:moveTo>
                  <a:lnTo>
                    <a:pt x="1676547" y="317245"/>
                  </a:lnTo>
                  <a:lnTo>
                    <a:pt x="1676547" y="1141352"/>
                  </a:lnTo>
                  <a:lnTo>
                    <a:pt x="838273" y="1458597"/>
                  </a:lnTo>
                  <a:lnTo>
                    <a:pt x="1" y="1141352"/>
                  </a:lnTo>
                  <a:lnTo>
                    <a:pt x="1" y="317245"/>
                  </a:lnTo>
                  <a:lnTo>
                    <a:pt x="838273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3745215"/>
                <a:satOff val="-4671"/>
                <a:lumOff val="1098"/>
                <a:alphaOff val="0"/>
              </a:schemeClr>
            </a:fillRef>
            <a:effectRef idx="0">
              <a:schemeClr val="accent2">
                <a:hueOff val="3745215"/>
                <a:satOff val="-4671"/>
                <a:lumOff val="109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0168" tIns="364133" rIns="330169" bIns="364132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3 Branches</a:t>
              </a:r>
              <a:endParaRPr lang="en-IN" sz="1400" kern="1200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5718759" y="4783271"/>
              <a:ext cx="1871028" cy="1005929"/>
            </a:xfrm>
            <a:custGeom>
              <a:avLst/>
              <a:gdLst>
                <a:gd name="connsiteX0" fmla="*/ 0 w 1871028"/>
                <a:gd name="connsiteY0" fmla="*/ 0 h 1005929"/>
                <a:gd name="connsiteX1" fmla="*/ 1871028 w 1871028"/>
                <a:gd name="connsiteY1" fmla="*/ 0 h 1005929"/>
                <a:gd name="connsiteX2" fmla="*/ 1871028 w 1871028"/>
                <a:gd name="connsiteY2" fmla="*/ 1005929 h 1005929"/>
                <a:gd name="connsiteX3" fmla="*/ 0 w 1871028"/>
                <a:gd name="connsiteY3" fmla="*/ 1005929 h 1005929"/>
                <a:gd name="connsiteX4" fmla="*/ 0 w 1871028"/>
                <a:gd name="connsiteY4" fmla="*/ 0 h 100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1028" h="1005929">
                  <a:moveTo>
                    <a:pt x="0" y="0"/>
                  </a:moveTo>
                  <a:lnTo>
                    <a:pt x="1871028" y="0"/>
                  </a:lnTo>
                  <a:lnTo>
                    <a:pt x="1871028" y="1005929"/>
                  </a:lnTo>
                  <a:lnTo>
                    <a:pt x="0" y="100592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IN" sz="2400" kern="12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640615" y="4447961"/>
              <a:ext cx="1458598" cy="1676549"/>
            </a:xfrm>
            <a:custGeom>
              <a:avLst/>
              <a:gdLst>
                <a:gd name="connsiteX0" fmla="*/ 0 w 1676548"/>
                <a:gd name="connsiteY0" fmla="*/ 729299 h 1458597"/>
                <a:gd name="connsiteX1" fmla="*/ 364649 w 1676548"/>
                <a:gd name="connsiteY1" fmla="*/ 0 h 1458597"/>
                <a:gd name="connsiteX2" fmla="*/ 1311899 w 1676548"/>
                <a:gd name="connsiteY2" fmla="*/ 0 h 1458597"/>
                <a:gd name="connsiteX3" fmla="*/ 1676548 w 1676548"/>
                <a:gd name="connsiteY3" fmla="*/ 729299 h 1458597"/>
                <a:gd name="connsiteX4" fmla="*/ 1311899 w 1676548"/>
                <a:gd name="connsiteY4" fmla="*/ 1458597 h 1458597"/>
                <a:gd name="connsiteX5" fmla="*/ 364649 w 1676548"/>
                <a:gd name="connsiteY5" fmla="*/ 1458597 h 1458597"/>
                <a:gd name="connsiteX6" fmla="*/ 0 w 1676548"/>
                <a:gd name="connsiteY6" fmla="*/ 729299 h 145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6548" h="1458597">
                  <a:moveTo>
                    <a:pt x="838273" y="0"/>
                  </a:moveTo>
                  <a:lnTo>
                    <a:pt x="1676547" y="317245"/>
                  </a:lnTo>
                  <a:lnTo>
                    <a:pt x="1676547" y="1141352"/>
                  </a:lnTo>
                  <a:lnTo>
                    <a:pt x="838273" y="1458597"/>
                  </a:lnTo>
                  <a:lnTo>
                    <a:pt x="1" y="1141352"/>
                  </a:lnTo>
                  <a:lnTo>
                    <a:pt x="1" y="317245"/>
                  </a:lnTo>
                  <a:lnTo>
                    <a:pt x="838273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7298" tIns="261263" rIns="227299" bIns="261262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Authorized Agent</a:t>
              </a:r>
              <a:endParaRPr lang="en-IN" sz="1400" kern="1200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214" y="6052800"/>
            <a:ext cx="2664356" cy="571178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501" y="620688"/>
            <a:ext cx="43719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926" y="2940000"/>
            <a:ext cx="1463675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D784C2A-E20B-4EC7-BA75-9EA9B9D49BA9}"/>
              </a:ext>
            </a:extLst>
          </p:cNvPr>
          <p:cNvSpPr txBox="1"/>
          <p:nvPr/>
        </p:nvSpPr>
        <p:spPr>
          <a:xfrm>
            <a:off x="2305038" y="3606804"/>
            <a:ext cx="854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         CRM</a:t>
            </a:r>
            <a:endParaRPr lang="en-IN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70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1" name="Content Placeholder 2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620688"/>
            <a:ext cx="5280660" cy="47244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5A79-A82C-4125-8D3D-DB9C50ED7F1D}" type="slidenum">
              <a:rPr lang="en-IN" smtClean="0"/>
              <a:t>4</a:t>
            </a:fld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6021288"/>
            <a:ext cx="2664356" cy="57117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90688"/>
            <a:ext cx="3657600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0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5A79-A82C-4125-8D3D-DB9C50ED7F1D}" type="slidenum">
              <a:rPr lang="en-IN" smtClean="0"/>
              <a:t>5</a:t>
            </a:fld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645" y="6021288"/>
            <a:ext cx="2664356" cy="571178"/>
          </a:xfrm>
          <a:prstGeom prst="rect">
            <a:avLst/>
          </a:prstGeom>
        </p:spPr>
      </p:pic>
      <p:pic>
        <p:nvPicPr>
          <p:cNvPr id="1026" name="Picture 2" descr="C:\Users\Bishwajit\Desktop\New folder (3)\New folder\index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70" y="1481998"/>
            <a:ext cx="1680596" cy="184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ishwajit\Desktop\New folder (3)\New folder\index3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1506826"/>
            <a:ext cx="3384436" cy="111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ishwajit\Desktop\New folder (3)\New folder\index3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98780"/>
            <a:ext cx="3888432" cy="88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ishwajit\Desktop\New folder (3)\New folder\index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190" y="2481547"/>
            <a:ext cx="2248290" cy="98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Bishwajit\Desktop\New folder (3)\New folder\index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933" y="1275486"/>
            <a:ext cx="2833547" cy="118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Bishwajit\Desktop\New folder (3)\New folder\index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373" y="3861048"/>
            <a:ext cx="3333839" cy="113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Bishwajit\Desktop\New folder (3)\New folder\index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688" y="4995418"/>
            <a:ext cx="3294245" cy="60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Bishwajit\Desktop\New folder (3)\New folder\index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561" y="3654978"/>
            <a:ext cx="2741919" cy="100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Bishwajit\Desktop\New folder (3)\New folder\index8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565" y="4995419"/>
            <a:ext cx="2652915" cy="69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Bishwajit\Desktop\New folder (3)\New folder\index1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67" y="3315932"/>
            <a:ext cx="1657299" cy="165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Bishwajit\Desktop\New folder (3)\New folder\index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96" y="4618020"/>
            <a:ext cx="2487839" cy="109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181" y="620688"/>
            <a:ext cx="3040380" cy="54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0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212281"/>
              </p:ext>
            </p:extLst>
          </p:nvPr>
        </p:nvGraphicFramePr>
        <p:xfrm>
          <a:off x="857250" y="2057400"/>
          <a:ext cx="74041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5A79-A82C-4125-8D3D-DB9C50ED7F1D}" type="slidenum">
              <a:rPr lang="en-IN" smtClean="0"/>
              <a:t>6</a:t>
            </a:fld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45" y="6062460"/>
            <a:ext cx="2664356" cy="5711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913" y="692696"/>
            <a:ext cx="1836420" cy="44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9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6393652"/>
              </p:ext>
            </p:extLst>
          </p:nvPr>
        </p:nvGraphicFramePr>
        <p:xfrm>
          <a:off x="857250" y="2057400"/>
          <a:ext cx="74041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5A79-A82C-4125-8D3D-DB9C50ED7F1D}" type="slidenum">
              <a:rPr lang="en-IN" smtClean="0"/>
              <a:t>7</a:t>
            </a:fld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45" y="6070209"/>
            <a:ext cx="2664356" cy="5711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913" y="692696"/>
            <a:ext cx="1836420" cy="44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4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99727"/>
            <a:ext cx="3765034" cy="4521561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5A79-A82C-4125-8D3D-DB9C50ED7F1D}" type="slidenum">
              <a:rPr lang="en-IN" smtClean="0"/>
              <a:t>8</a:t>
            </a:fld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801" y="6130775"/>
            <a:ext cx="2664356" cy="5711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53440"/>
            <a:ext cx="6377940" cy="4876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99726"/>
            <a:ext cx="3744416" cy="452156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2303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49042"/>
            <a:ext cx="3832360" cy="4500238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5A79-A82C-4125-8D3D-DB9C50ED7F1D}" type="slidenum">
              <a:rPr lang="en-IN" smtClean="0"/>
              <a:t>9</a:t>
            </a:fld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595" y="6113978"/>
            <a:ext cx="2664356" cy="5711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53440"/>
            <a:ext cx="6377940" cy="487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68116"/>
            <a:ext cx="3528392" cy="449742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6079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794</TotalTime>
  <Words>331</Words>
  <Application>Microsoft Office PowerPoint</Application>
  <PresentationFormat>On-screen Show (4:3)</PresentationFormat>
  <Paragraphs>74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Corbel</vt:lpstr>
      <vt:lpstr>Basis</vt:lpstr>
      <vt:lpstr>       </vt:lpstr>
      <vt:lpstr>       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Bishwajit Dey</dc:creator>
  <cp:lastModifiedBy>User</cp:lastModifiedBy>
  <cp:revision>69</cp:revision>
  <dcterms:created xsi:type="dcterms:W3CDTF">2019-11-18T08:30:55Z</dcterms:created>
  <dcterms:modified xsi:type="dcterms:W3CDTF">2019-11-22T03:14:42Z</dcterms:modified>
</cp:coreProperties>
</file>